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80" r:id="rId11"/>
    <p:sldId id="279" r:id="rId12"/>
    <p:sldId id="268" r:id="rId13"/>
    <p:sldId id="283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84" r:id="rId23"/>
    <p:sldId id="290" r:id="rId24"/>
    <p:sldId id="285" r:id="rId25"/>
    <p:sldId id="286" r:id="rId26"/>
    <p:sldId id="287" r:id="rId27"/>
    <p:sldId id="288" r:id="rId28"/>
    <p:sldId id="291" r:id="rId29"/>
    <p:sldId id="289" r:id="rId3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66FF"/>
    <a:srgbClr val="FF5050"/>
    <a:srgbClr val="CC0000"/>
    <a:srgbClr val="FF3399"/>
    <a:srgbClr val="FF3300"/>
    <a:srgbClr val="322773"/>
    <a:srgbClr val="8A1087"/>
    <a:srgbClr val="E94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7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52594D-AF22-4B2C-B6D9-18AF52C2A062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C07B70-2002-474D-A6F7-36FF012365FF}">
      <dgm:prSet/>
      <dgm:spPr/>
      <dgm:t>
        <a:bodyPr/>
        <a:lstStyle/>
        <a:p>
          <a:r>
            <a:rPr lang="hr-HR" dirty="0"/>
            <a:t>kreativno i kritičko mišljenje</a:t>
          </a:r>
          <a:endParaRPr lang="en-US" dirty="0"/>
        </a:p>
      </dgm:t>
    </dgm:pt>
    <dgm:pt modelId="{DFA556FF-1C22-4EE7-A52A-ACF075489D11}" type="parTrans" cxnId="{881D2CEF-D1E7-4680-B001-44E6CFE69F27}">
      <dgm:prSet/>
      <dgm:spPr/>
      <dgm:t>
        <a:bodyPr/>
        <a:lstStyle/>
        <a:p>
          <a:endParaRPr lang="en-US"/>
        </a:p>
      </dgm:t>
    </dgm:pt>
    <dgm:pt modelId="{AEA7599F-F922-4EE7-B6D9-42A831312871}" type="sibTrans" cxnId="{881D2CEF-D1E7-4680-B001-44E6CFE69F27}">
      <dgm:prSet/>
      <dgm:spPr/>
      <dgm:t>
        <a:bodyPr/>
        <a:lstStyle/>
        <a:p>
          <a:endParaRPr lang="en-US"/>
        </a:p>
      </dgm:t>
    </dgm:pt>
    <dgm:pt modelId="{D0409510-A15B-46FF-893C-AD373CF737E7}">
      <dgm:prSet/>
      <dgm:spPr/>
      <dgm:t>
        <a:bodyPr/>
        <a:lstStyle/>
        <a:p>
          <a:r>
            <a:rPr lang="hr-HR" dirty="0"/>
            <a:t>razmišljanje izvan okvira (</a:t>
          </a:r>
          <a:r>
            <a:rPr lang="hr-HR" dirty="0" err="1"/>
            <a:t>outside</a:t>
          </a:r>
          <a:r>
            <a:rPr lang="hr-HR" dirty="0"/>
            <a:t> </a:t>
          </a:r>
          <a:r>
            <a:rPr lang="hr-HR" dirty="0" err="1"/>
            <a:t>the</a:t>
          </a:r>
          <a:r>
            <a:rPr lang="hr-HR" dirty="0"/>
            <a:t> </a:t>
          </a:r>
          <a:r>
            <a:rPr lang="hr-HR" dirty="0" err="1"/>
            <a:t>box</a:t>
          </a:r>
          <a:r>
            <a:rPr lang="hr-HR" dirty="0"/>
            <a:t>)</a:t>
          </a:r>
          <a:endParaRPr lang="en-US" dirty="0"/>
        </a:p>
      </dgm:t>
    </dgm:pt>
    <dgm:pt modelId="{5C5C074D-38D0-459A-8F7F-115F95210E04}" type="parTrans" cxnId="{B9002174-16A6-4BE8-95DC-4ED68D56A8FD}">
      <dgm:prSet/>
      <dgm:spPr/>
      <dgm:t>
        <a:bodyPr/>
        <a:lstStyle/>
        <a:p>
          <a:endParaRPr lang="en-US"/>
        </a:p>
      </dgm:t>
    </dgm:pt>
    <dgm:pt modelId="{A7B85AB0-797C-445C-BF5A-5A4AB9584A8D}" type="sibTrans" cxnId="{B9002174-16A6-4BE8-95DC-4ED68D56A8FD}">
      <dgm:prSet/>
      <dgm:spPr/>
      <dgm:t>
        <a:bodyPr/>
        <a:lstStyle/>
        <a:p>
          <a:endParaRPr lang="en-US"/>
        </a:p>
      </dgm:t>
    </dgm:pt>
    <dgm:pt modelId="{778D2CF0-5744-496E-A34B-51D743CC2A4C}">
      <dgm:prSet/>
      <dgm:spPr/>
      <dgm:t>
        <a:bodyPr/>
        <a:lstStyle/>
        <a:p>
          <a:r>
            <a:rPr lang="hr-HR" dirty="0"/>
            <a:t>različita mišljenja i perspektive</a:t>
          </a:r>
          <a:endParaRPr lang="en-US" dirty="0"/>
        </a:p>
      </dgm:t>
    </dgm:pt>
    <dgm:pt modelId="{6807F0CF-9EB8-47C3-A828-036D47843B25}" type="parTrans" cxnId="{974AEDFC-F774-49E3-A22E-0F2575BBCF5E}">
      <dgm:prSet/>
      <dgm:spPr/>
      <dgm:t>
        <a:bodyPr/>
        <a:lstStyle/>
        <a:p>
          <a:endParaRPr lang="en-US"/>
        </a:p>
      </dgm:t>
    </dgm:pt>
    <dgm:pt modelId="{76BA7B04-87F5-4B88-9722-6AE0778318D4}" type="sibTrans" cxnId="{974AEDFC-F774-49E3-A22E-0F2575BBCF5E}">
      <dgm:prSet/>
      <dgm:spPr/>
      <dgm:t>
        <a:bodyPr/>
        <a:lstStyle/>
        <a:p>
          <a:endParaRPr lang="en-US"/>
        </a:p>
      </dgm:t>
    </dgm:pt>
    <dgm:pt modelId="{6121E510-27D2-49F0-BAC4-8384386011E5}">
      <dgm:prSet/>
      <dgm:spPr/>
      <dgm:t>
        <a:bodyPr/>
        <a:lstStyle/>
        <a:p>
          <a:r>
            <a:rPr lang="hr-HR" dirty="0"/>
            <a:t>rješavanje problema</a:t>
          </a:r>
          <a:endParaRPr lang="en-US" dirty="0"/>
        </a:p>
      </dgm:t>
    </dgm:pt>
    <dgm:pt modelId="{79657541-9369-440A-B7FE-7BFFA7E10781}" type="parTrans" cxnId="{1F6BCCE5-4F4E-442F-BB15-056634C9698A}">
      <dgm:prSet/>
      <dgm:spPr/>
      <dgm:t>
        <a:bodyPr/>
        <a:lstStyle/>
        <a:p>
          <a:endParaRPr lang="en-US"/>
        </a:p>
      </dgm:t>
    </dgm:pt>
    <dgm:pt modelId="{2E55F69F-D2B1-438A-A4CF-966F85B66EBC}" type="sibTrans" cxnId="{1F6BCCE5-4F4E-442F-BB15-056634C9698A}">
      <dgm:prSet/>
      <dgm:spPr/>
      <dgm:t>
        <a:bodyPr/>
        <a:lstStyle/>
        <a:p>
          <a:endParaRPr lang="en-US"/>
        </a:p>
      </dgm:t>
    </dgm:pt>
    <dgm:pt modelId="{11D881E7-9E3B-4DDF-9468-DAF1C6DE223B}">
      <dgm:prSet/>
      <dgm:spPr/>
      <dgm:t>
        <a:bodyPr/>
        <a:lstStyle/>
        <a:p>
          <a:r>
            <a:rPr lang="hr-HR" dirty="0"/>
            <a:t>argumentiranje</a:t>
          </a:r>
          <a:endParaRPr lang="en-US" dirty="0"/>
        </a:p>
      </dgm:t>
    </dgm:pt>
    <dgm:pt modelId="{A2078538-6CA5-48BC-AE64-0457EB6F1CFD}" type="parTrans" cxnId="{0B78EA24-B870-4CBB-B805-D353E440D739}">
      <dgm:prSet/>
      <dgm:spPr/>
      <dgm:t>
        <a:bodyPr/>
        <a:lstStyle/>
        <a:p>
          <a:endParaRPr lang="en-US"/>
        </a:p>
      </dgm:t>
    </dgm:pt>
    <dgm:pt modelId="{D9901C86-CBF7-4ACD-9EF6-E5F4703C5908}" type="sibTrans" cxnId="{0B78EA24-B870-4CBB-B805-D353E440D739}">
      <dgm:prSet/>
      <dgm:spPr/>
      <dgm:t>
        <a:bodyPr/>
        <a:lstStyle/>
        <a:p>
          <a:endParaRPr lang="en-US"/>
        </a:p>
      </dgm:t>
    </dgm:pt>
    <dgm:pt modelId="{BC862B02-A8FC-4A74-BCA8-2B25A718ACFB}">
      <dgm:prSet/>
      <dgm:spPr/>
      <dgm:t>
        <a:bodyPr/>
        <a:lstStyle/>
        <a:p>
          <a:r>
            <a:rPr lang="hr-HR" dirty="0"/>
            <a:t>razvoj komunikacijskih vještina</a:t>
          </a:r>
          <a:endParaRPr lang="en-US" dirty="0"/>
        </a:p>
      </dgm:t>
    </dgm:pt>
    <dgm:pt modelId="{1F2ADE52-CB58-4D40-B6B8-416278A20E42}" type="parTrans" cxnId="{794AC2A2-6B41-4F16-809B-BE9C0D480F4E}">
      <dgm:prSet/>
      <dgm:spPr/>
      <dgm:t>
        <a:bodyPr/>
        <a:lstStyle/>
        <a:p>
          <a:endParaRPr lang="en-US"/>
        </a:p>
      </dgm:t>
    </dgm:pt>
    <dgm:pt modelId="{FCF3098F-B275-4E45-B4BC-9C0B3A73A36F}" type="sibTrans" cxnId="{794AC2A2-6B41-4F16-809B-BE9C0D480F4E}">
      <dgm:prSet/>
      <dgm:spPr/>
      <dgm:t>
        <a:bodyPr/>
        <a:lstStyle/>
        <a:p>
          <a:endParaRPr lang="en-US"/>
        </a:p>
      </dgm:t>
    </dgm:pt>
    <dgm:pt modelId="{A7A0CF57-DC97-40DB-89E2-53AE493CADEA}">
      <dgm:prSet/>
      <dgm:spPr/>
      <dgm:t>
        <a:bodyPr/>
        <a:lstStyle/>
        <a:p>
          <a:r>
            <a:rPr lang="hr-HR" dirty="0"/>
            <a:t>promjena mišljenja</a:t>
          </a:r>
          <a:endParaRPr lang="en-US" dirty="0"/>
        </a:p>
      </dgm:t>
    </dgm:pt>
    <dgm:pt modelId="{BD422D37-5C76-45FF-9BAB-926096861DB1}" type="parTrans" cxnId="{AC48AD68-EE4B-4D86-B06D-6C7108609038}">
      <dgm:prSet/>
      <dgm:spPr/>
      <dgm:t>
        <a:bodyPr/>
        <a:lstStyle/>
        <a:p>
          <a:endParaRPr lang="en-US"/>
        </a:p>
      </dgm:t>
    </dgm:pt>
    <dgm:pt modelId="{02726540-4F90-4D54-B611-C1F15274318C}" type="sibTrans" cxnId="{AC48AD68-EE4B-4D86-B06D-6C7108609038}">
      <dgm:prSet/>
      <dgm:spPr/>
      <dgm:t>
        <a:bodyPr/>
        <a:lstStyle/>
        <a:p>
          <a:endParaRPr lang="en-US"/>
        </a:p>
      </dgm:t>
    </dgm:pt>
    <dgm:pt modelId="{899A2612-3026-4665-884D-57AA2590D722}">
      <dgm:prSet/>
      <dgm:spPr/>
      <dgm:t>
        <a:bodyPr/>
        <a:lstStyle/>
        <a:p>
          <a:r>
            <a:rPr lang="hr-HR" dirty="0"/>
            <a:t>mnogo različitih (mogućih) mišljenja</a:t>
          </a:r>
          <a:endParaRPr lang="en-US" dirty="0"/>
        </a:p>
      </dgm:t>
    </dgm:pt>
    <dgm:pt modelId="{BF33B4F3-7D84-42D6-8777-4BE3302FD244}" type="parTrans" cxnId="{BA60AB4D-5315-4A36-A0B8-069BB011C2CA}">
      <dgm:prSet/>
      <dgm:spPr/>
      <dgm:t>
        <a:bodyPr/>
        <a:lstStyle/>
        <a:p>
          <a:endParaRPr lang="en-US"/>
        </a:p>
      </dgm:t>
    </dgm:pt>
    <dgm:pt modelId="{D1C14FAA-DAFD-41F7-B70E-CF5DE44EF447}" type="sibTrans" cxnId="{BA60AB4D-5315-4A36-A0B8-069BB011C2CA}">
      <dgm:prSet/>
      <dgm:spPr/>
      <dgm:t>
        <a:bodyPr/>
        <a:lstStyle/>
        <a:p>
          <a:endParaRPr lang="en-US"/>
        </a:p>
      </dgm:t>
    </dgm:pt>
    <dgm:pt modelId="{F974B511-F4F5-494F-9F27-03C94D614E2A}">
      <dgm:prSet/>
      <dgm:spPr/>
      <dgm:t>
        <a:bodyPr/>
        <a:lstStyle/>
        <a:p>
          <a:r>
            <a:rPr lang="hr-HR" dirty="0"/>
            <a:t>otvoren um</a:t>
          </a:r>
          <a:endParaRPr lang="en-US" dirty="0"/>
        </a:p>
      </dgm:t>
    </dgm:pt>
    <dgm:pt modelId="{0A4B47C0-DA71-487C-B885-6AB5F4966D7D}" type="parTrans" cxnId="{0AC16B58-48BF-4FA1-A318-E4C72B244F8B}">
      <dgm:prSet/>
      <dgm:spPr/>
      <dgm:t>
        <a:bodyPr/>
        <a:lstStyle/>
        <a:p>
          <a:endParaRPr lang="en-US"/>
        </a:p>
      </dgm:t>
    </dgm:pt>
    <dgm:pt modelId="{307A5848-A5B1-4096-9015-4CAE8716CAEE}" type="sibTrans" cxnId="{0AC16B58-48BF-4FA1-A318-E4C72B244F8B}">
      <dgm:prSet/>
      <dgm:spPr/>
      <dgm:t>
        <a:bodyPr/>
        <a:lstStyle/>
        <a:p>
          <a:endParaRPr lang="en-US"/>
        </a:p>
      </dgm:t>
    </dgm:pt>
    <dgm:pt modelId="{F042546A-9A52-41E1-B8D9-BE1273B3E02D}" type="pres">
      <dgm:prSet presAssocID="{ED52594D-AF22-4B2C-B6D9-18AF52C2A062}" presName="Name0" presStyleCnt="0">
        <dgm:presLayoutVars>
          <dgm:dir/>
          <dgm:resizeHandles val="exact"/>
        </dgm:presLayoutVars>
      </dgm:prSet>
      <dgm:spPr/>
    </dgm:pt>
    <dgm:pt modelId="{14AA62A1-4970-45BC-8864-0A11D8E33B98}" type="pres">
      <dgm:prSet presAssocID="{99C07B70-2002-474D-A6F7-36FF012365FF}" presName="node" presStyleLbl="node1" presStyleIdx="0" presStyleCnt="9">
        <dgm:presLayoutVars>
          <dgm:bulletEnabled val="1"/>
        </dgm:presLayoutVars>
      </dgm:prSet>
      <dgm:spPr/>
    </dgm:pt>
    <dgm:pt modelId="{10673E28-C832-4794-993E-9EFCC21D0984}" type="pres">
      <dgm:prSet presAssocID="{AEA7599F-F922-4EE7-B6D9-42A831312871}" presName="sibTrans" presStyleLbl="sibTrans1D1" presStyleIdx="0" presStyleCnt="8"/>
      <dgm:spPr/>
    </dgm:pt>
    <dgm:pt modelId="{8C5F339E-44F1-475E-A4F8-A8B5F633DCC5}" type="pres">
      <dgm:prSet presAssocID="{AEA7599F-F922-4EE7-B6D9-42A831312871}" presName="connectorText" presStyleLbl="sibTrans1D1" presStyleIdx="0" presStyleCnt="8"/>
      <dgm:spPr/>
    </dgm:pt>
    <dgm:pt modelId="{C0F3BA13-0C4E-4FA2-8925-367AD0237528}" type="pres">
      <dgm:prSet presAssocID="{D0409510-A15B-46FF-893C-AD373CF737E7}" presName="node" presStyleLbl="node1" presStyleIdx="1" presStyleCnt="9">
        <dgm:presLayoutVars>
          <dgm:bulletEnabled val="1"/>
        </dgm:presLayoutVars>
      </dgm:prSet>
      <dgm:spPr/>
    </dgm:pt>
    <dgm:pt modelId="{0ECC896A-7CE4-47B8-BEC9-AB4C942F819D}" type="pres">
      <dgm:prSet presAssocID="{A7B85AB0-797C-445C-BF5A-5A4AB9584A8D}" presName="sibTrans" presStyleLbl="sibTrans1D1" presStyleIdx="1" presStyleCnt="8"/>
      <dgm:spPr/>
    </dgm:pt>
    <dgm:pt modelId="{3E669D70-BED9-4703-9DDE-EC01CD6898FA}" type="pres">
      <dgm:prSet presAssocID="{A7B85AB0-797C-445C-BF5A-5A4AB9584A8D}" presName="connectorText" presStyleLbl="sibTrans1D1" presStyleIdx="1" presStyleCnt="8"/>
      <dgm:spPr/>
    </dgm:pt>
    <dgm:pt modelId="{2A3DC563-08E9-45EE-B3C5-79FEBC7092A6}" type="pres">
      <dgm:prSet presAssocID="{778D2CF0-5744-496E-A34B-51D743CC2A4C}" presName="node" presStyleLbl="node1" presStyleIdx="2" presStyleCnt="9">
        <dgm:presLayoutVars>
          <dgm:bulletEnabled val="1"/>
        </dgm:presLayoutVars>
      </dgm:prSet>
      <dgm:spPr/>
    </dgm:pt>
    <dgm:pt modelId="{7F1CF0EB-3C66-4FE3-9F58-ECA1D415A94E}" type="pres">
      <dgm:prSet presAssocID="{76BA7B04-87F5-4B88-9722-6AE0778318D4}" presName="sibTrans" presStyleLbl="sibTrans1D1" presStyleIdx="2" presStyleCnt="8"/>
      <dgm:spPr/>
    </dgm:pt>
    <dgm:pt modelId="{E0835F39-D853-4B57-821F-AA8DFE758F11}" type="pres">
      <dgm:prSet presAssocID="{76BA7B04-87F5-4B88-9722-6AE0778318D4}" presName="connectorText" presStyleLbl="sibTrans1D1" presStyleIdx="2" presStyleCnt="8"/>
      <dgm:spPr/>
    </dgm:pt>
    <dgm:pt modelId="{42F70967-CD8D-491F-9E05-2B3720B38272}" type="pres">
      <dgm:prSet presAssocID="{6121E510-27D2-49F0-BAC4-8384386011E5}" presName="node" presStyleLbl="node1" presStyleIdx="3" presStyleCnt="9">
        <dgm:presLayoutVars>
          <dgm:bulletEnabled val="1"/>
        </dgm:presLayoutVars>
      </dgm:prSet>
      <dgm:spPr/>
    </dgm:pt>
    <dgm:pt modelId="{670A742D-6616-44F9-922A-C8D0B9F40A38}" type="pres">
      <dgm:prSet presAssocID="{2E55F69F-D2B1-438A-A4CF-966F85B66EBC}" presName="sibTrans" presStyleLbl="sibTrans1D1" presStyleIdx="3" presStyleCnt="8"/>
      <dgm:spPr/>
    </dgm:pt>
    <dgm:pt modelId="{8C845D45-4A53-47CF-AAEB-35FE5F0C84A7}" type="pres">
      <dgm:prSet presAssocID="{2E55F69F-D2B1-438A-A4CF-966F85B66EBC}" presName="connectorText" presStyleLbl="sibTrans1D1" presStyleIdx="3" presStyleCnt="8"/>
      <dgm:spPr/>
    </dgm:pt>
    <dgm:pt modelId="{30BB4012-1595-4CA4-9E48-26961A3E62A4}" type="pres">
      <dgm:prSet presAssocID="{11D881E7-9E3B-4DDF-9468-DAF1C6DE223B}" presName="node" presStyleLbl="node1" presStyleIdx="4" presStyleCnt="9">
        <dgm:presLayoutVars>
          <dgm:bulletEnabled val="1"/>
        </dgm:presLayoutVars>
      </dgm:prSet>
      <dgm:spPr/>
    </dgm:pt>
    <dgm:pt modelId="{8449B0CF-72B4-4E5D-BE6C-BAAA94DFEE88}" type="pres">
      <dgm:prSet presAssocID="{D9901C86-CBF7-4ACD-9EF6-E5F4703C5908}" presName="sibTrans" presStyleLbl="sibTrans1D1" presStyleIdx="4" presStyleCnt="8"/>
      <dgm:spPr/>
    </dgm:pt>
    <dgm:pt modelId="{C228062F-7691-4F44-9E48-6A449E8A49A6}" type="pres">
      <dgm:prSet presAssocID="{D9901C86-CBF7-4ACD-9EF6-E5F4703C5908}" presName="connectorText" presStyleLbl="sibTrans1D1" presStyleIdx="4" presStyleCnt="8"/>
      <dgm:spPr/>
    </dgm:pt>
    <dgm:pt modelId="{8F08B3BE-136F-4B19-B178-A7CCBEA0B166}" type="pres">
      <dgm:prSet presAssocID="{BC862B02-A8FC-4A74-BCA8-2B25A718ACFB}" presName="node" presStyleLbl="node1" presStyleIdx="5" presStyleCnt="9">
        <dgm:presLayoutVars>
          <dgm:bulletEnabled val="1"/>
        </dgm:presLayoutVars>
      </dgm:prSet>
      <dgm:spPr/>
    </dgm:pt>
    <dgm:pt modelId="{89B514E4-AD1E-4AD1-A5E0-2B17F10B3471}" type="pres">
      <dgm:prSet presAssocID="{FCF3098F-B275-4E45-B4BC-9C0B3A73A36F}" presName="sibTrans" presStyleLbl="sibTrans1D1" presStyleIdx="5" presStyleCnt="8"/>
      <dgm:spPr/>
    </dgm:pt>
    <dgm:pt modelId="{8D75486C-1821-40C5-B8F4-956DC7A005A2}" type="pres">
      <dgm:prSet presAssocID="{FCF3098F-B275-4E45-B4BC-9C0B3A73A36F}" presName="connectorText" presStyleLbl="sibTrans1D1" presStyleIdx="5" presStyleCnt="8"/>
      <dgm:spPr/>
    </dgm:pt>
    <dgm:pt modelId="{EA429D01-CBFD-4975-A131-0D42C509C549}" type="pres">
      <dgm:prSet presAssocID="{A7A0CF57-DC97-40DB-89E2-53AE493CADEA}" presName="node" presStyleLbl="node1" presStyleIdx="6" presStyleCnt="9">
        <dgm:presLayoutVars>
          <dgm:bulletEnabled val="1"/>
        </dgm:presLayoutVars>
      </dgm:prSet>
      <dgm:spPr/>
    </dgm:pt>
    <dgm:pt modelId="{8D8D922B-EC62-4C1B-8BF0-3850FD5CCCA1}" type="pres">
      <dgm:prSet presAssocID="{02726540-4F90-4D54-B611-C1F15274318C}" presName="sibTrans" presStyleLbl="sibTrans1D1" presStyleIdx="6" presStyleCnt="8"/>
      <dgm:spPr/>
    </dgm:pt>
    <dgm:pt modelId="{0F008E07-B521-4878-BFDD-082D33E4269B}" type="pres">
      <dgm:prSet presAssocID="{02726540-4F90-4D54-B611-C1F15274318C}" presName="connectorText" presStyleLbl="sibTrans1D1" presStyleIdx="6" presStyleCnt="8"/>
      <dgm:spPr/>
    </dgm:pt>
    <dgm:pt modelId="{4AA77FCE-70B9-40A9-BA25-10096B483C2F}" type="pres">
      <dgm:prSet presAssocID="{899A2612-3026-4665-884D-57AA2590D722}" presName="node" presStyleLbl="node1" presStyleIdx="7" presStyleCnt="9">
        <dgm:presLayoutVars>
          <dgm:bulletEnabled val="1"/>
        </dgm:presLayoutVars>
      </dgm:prSet>
      <dgm:spPr/>
    </dgm:pt>
    <dgm:pt modelId="{FE6E29EC-91B0-4AA2-AE15-E4FABCB9CF11}" type="pres">
      <dgm:prSet presAssocID="{D1C14FAA-DAFD-41F7-B70E-CF5DE44EF447}" presName="sibTrans" presStyleLbl="sibTrans1D1" presStyleIdx="7" presStyleCnt="8"/>
      <dgm:spPr/>
    </dgm:pt>
    <dgm:pt modelId="{9CD29419-C1B9-4CFA-86B0-28EC00C83067}" type="pres">
      <dgm:prSet presAssocID="{D1C14FAA-DAFD-41F7-B70E-CF5DE44EF447}" presName="connectorText" presStyleLbl="sibTrans1D1" presStyleIdx="7" presStyleCnt="8"/>
      <dgm:spPr/>
    </dgm:pt>
    <dgm:pt modelId="{6402C71E-567D-45FF-AB93-02E4D52872F6}" type="pres">
      <dgm:prSet presAssocID="{F974B511-F4F5-494F-9F27-03C94D614E2A}" presName="node" presStyleLbl="node1" presStyleIdx="8" presStyleCnt="9">
        <dgm:presLayoutVars>
          <dgm:bulletEnabled val="1"/>
        </dgm:presLayoutVars>
      </dgm:prSet>
      <dgm:spPr/>
    </dgm:pt>
  </dgm:ptLst>
  <dgm:cxnLst>
    <dgm:cxn modelId="{F797DB03-0BE2-4FCC-8A4A-4769F8720A38}" type="presOf" srcId="{A7B85AB0-797C-445C-BF5A-5A4AB9584A8D}" destId="{0ECC896A-7CE4-47B8-BEC9-AB4C942F819D}" srcOrd="0" destOrd="0" presId="urn:microsoft.com/office/officeart/2016/7/layout/RepeatingBendingProcessNew"/>
    <dgm:cxn modelId="{0B78EA24-B870-4CBB-B805-D353E440D739}" srcId="{ED52594D-AF22-4B2C-B6D9-18AF52C2A062}" destId="{11D881E7-9E3B-4DDF-9468-DAF1C6DE223B}" srcOrd="4" destOrd="0" parTransId="{A2078538-6CA5-48BC-AE64-0457EB6F1CFD}" sibTransId="{D9901C86-CBF7-4ACD-9EF6-E5F4703C5908}"/>
    <dgm:cxn modelId="{3C09C134-A849-493D-A7EA-75EE17F979F6}" type="presOf" srcId="{BC862B02-A8FC-4A74-BCA8-2B25A718ACFB}" destId="{8F08B3BE-136F-4B19-B178-A7CCBEA0B166}" srcOrd="0" destOrd="0" presId="urn:microsoft.com/office/officeart/2016/7/layout/RepeatingBendingProcessNew"/>
    <dgm:cxn modelId="{BB604E38-5B83-4298-8A76-0710C31259C2}" type="presOf" srcId="{D1C14FAA-DAFD-41F7-B70E-CF5DE44EF447}" destId="{FE6E29EC-91B0-4AA2-AE15-E4FABCB9CF11}" srcOrd="0" destOrd="0" presId="urn:microsoft.com/office/officeart/2016/7/layout/RepeatingBendingProcessNew"/>
    <dgm:cxn modelId="{45AA503D-98B3-4A46-AEA3-691D2564A181}" type="presOf" srcId="{899A2612-3026-4665-884D-57AA2590D722}" destId="{4AA77FCE-70B9-40A9-BA25-10096B483C2F}" srcOrd="0" destOrd="0" presId="urn:microsoft.com/office/officeart/2016/7/layout/RepeatingBendingProcessNew"/>
    <dgm:cxn modelId="{23CD6A3E-0696-4A88-BBE9-D44E9F1ACA01}" type="presOf" srcId="{76BA7B04-87F5-4B88-9722-6AE0778318D4}" destId="{E0835F39-D853-4B57-821F-AA8DFE758F11}" srcOrd="1" destOrd="0" presId="urn:microsoft.com/office/officeart/2016/7/layout/RepeatingBendingProcessNew"/>
    <dgm:cxn modelId="{AC48AD68-EE4B-4D86-B06D-6C7108609038}" srcId="{ED52594D-AF22-4B2C-B6D9-18AF52C2A062}" destId="{A7A0CF57-DC97-40DB-89E2-53AE493CADEA}" srcOrd="6" destOrd="0" parTransId="{BD422D37-5C76-45FF-9BAB-926096861DB1}" sibTransId="{02726540-4F90-4D54-B611-C1F15274318C}"/>
    <dgm:cxn modelId="{EC5C916A-079A-4906-B66B-70E09B1C9C70}" type="presOf" srcId="{99C07B70-2002-474D-A6F7-36FF012365FF}" destId="{14AA62A1-4970-45BC-8864-0A11D8E33B98}" srcOrd="0" destOrd="0" presId="urn:microsoft.com/office/officeart/2016/7/layout/RepeatingBendingProcessNew"/>
    <dgm:cxn modelId="{BEFA1D4B-2283-4F8C-90E6-DDCB9A4D099C}" type="presOf" srcId="{D1C14FAA-DAFD-41F7-B70E-CF5DE44EF447}" destId="{9CD29419-C1B9-4CFA-86B0-28EC00C83067}" srcOrd="1" destOrd="0" presId="urn:microsoft.com/office/officeart/2016/7/layout/RepeatingBendingProcessNew"/>
    <dgm:cxn modelId="{2EA5176C-08F5-4F2A-8975-F8711C5E51F2}" type="presOf" srcId="{D0409510-A15B-46FF-893C-AD373CF737E7}" destId="{C0F3BA13-0C4E-4FA2-8925-367AD0237528}" srcOrd="0" destOrd="0" presId="urn:microsoft.com/office/officeart/2016/7/layout/RepeatingBendingProcessNew"/>
    <dgm:cxn modelId="{BA60AB4D-5315-4A36-A0B8-069BB011C2CA}" srcId="{ED52594D-AF22-4B2C-B6D9-18AF52C2A062}" destId="{899A2612-3026-4665-884D-57AA2590D722}" srcOrd="7" destOrd="0" parTransId="{BF33B4F3-7D84-42D6-8777-4BE3302FD244}" sibTransId="{D1C14FAA-DAFD-41F7-B70E-CF5DE44EF447}"/>
    <dgm:cxn modelId="{EF584B70-A6C2-4F70-BA8D-0F2FAD293F81}" type="presOf" srcId="{FCF3098F-B275-4E45-B4BC-9C0B3A73A36F}" destId="{89B514E4-AD1E-4AD1-A5E0-2B17F10B3471}" srcOrd="0" destOrd="0" presId="urn:microsoft.com/office/officeart/2016/7/layout/RepeatingBendingProcessNew"/>
    <dgm:cxn modelId="{B9002174-16A6-4BE8-95DC-4ED68D56A8FD}" srcId="{ED52594D-AF22-4B2C-B6D9-18AF52C2A062}" destId="{D0409510-A15B-46FF-893C-AD373CF737E7}" srcOrd="1" destOrd="0" parTransId="{5C5C074D-38D0-459A-8F7F-115F95210E04}" sibTransId="{A7B85AB0-797C-445C-BF5A-5A4AB9584A8D}"/>
    <dgm:cxn modelId="{72939977-ADE8-4C72-AB75-064FF341AD10}" type="presOf" srcId="{A7B85AB0-797C-445C-BF5A-5A4AB9584A8D}" destId="{3E669D70-BED9-4703-9DDE-EC01CD6898FA}" srcOrd="1" destOrd="0" presId="urn:microsoft.com/office/officeart/2016/7/layout/RepeatingBendingProcessNew"/>
    <dgm:cxn modelId="{0AC16B58-48BF-4FA1-A318-E4C72B244F8B}" srcId="{ED52594D-AF22-4B2C-B6D9-18AF52C2A062}" destId="{F974B511-F4F5-494F-9F27-03C94D614E2A}" srcOrd="8" destOrd="0" parTransId="{0A4B47C0-DA71-487C-B885-6AB5F4966D7D}" sibTransId="{307A5848-A5B1-4096-9015-4CAE8716CAEE}"/>
    <dgm:cxn modelId="{45D30B86-1B92-4EBA-9A9C-148CDACC5896}" type="presOf" srcId="{A7A0CF57-DC97-40DB-89E2-53AE493CADEA}" destId="{EA429D01-CBFD-4975-A131-0D42C509C549}" srcOrd="0" destOrd="0" presId="urn:microsoft.com/office/officeart/2016/7/layout/RepeatingBendingProcessNew"/>
    <dgm:cxn modelId="{88CE0A8C-2208-4284-932B-4E88B366E861}" type="presOf" srcId="{D9901C86-CBF7-4ACD-9EF6-E5F4703C5908}" destId="{C228062F-7691-4F44-9E48-6A449E8A49A6}" srcOrd="1" destOrd="0" presId="urn:microsoft.com/office/officeart/2016/7/layout/RepeatingBendingProcessNew"/>
    <dgm:cxn modelId="{871E5292-3ED5-4A68-B9BD-03C71875D7AE}" type="presOf" srcId="{02726540-4F90-4D54-B611-C1F15274318C}" destId="{0F008E07-B521-4878-BFDD-082D33E4269B}" srcOrd="1" destOrd="0" presId="urn:microsoft.com/office/officeart/2016/7/layout/RepeatingBendingProcessNew"/>
    <dgm:cxn modelId="{54CDC89D-888B-487B-B99E-4B5BB7798064}" type="presOf" srcId="{11D881E7-9E3B-4DDF-9468-DAF1C6DE223B}" destId="{30BB4012-1595-4CA4-9E48-26961A3E62A4}" srcOrd="0" destOrd="0" presId="urn:microsoft.com/office/officeart/2016/7/layout/RepeatingBendingProcessNew"/>
    <dgm:cxn modelId="{794AC2A2-6B41-4F16-809B-BE9C0D480F4E}" srcId="{ED52594D-AF22-4B2C-B6D9-18AF52C2A062}" destId="{BC862B02-A8FC-4A74-BCA8-2B25A718ACFB}" srcOrd="5" destOrd="0" parTransId="{1F2ADE52-CB58-4D40-B6B8-416278A20E42}" sibTransId="{FCF3098F-B275-4E45-B4BC-9C0B3A73A36F}"/>
    <dgm:cxn modelId="{417C69BB-D31D-4EE8-AE36-8630A13A1B6D}" type="presOf" srcId="{D9901C86-CBF7-4ACD-9EF6-E5F4703C5908}" destId="{8449B0CF-72B4-4E5D-BE6C-BAAA94DFEE88}" srcOrd="0" destOrd="0" presId="urn:microsoft.com/office/officeart/2016/7/layout/RepeatingBendingProcessNew"/>
    <dgm:cxn modelId="{01DB81BE-0FC8-4690-A5E4-7C3682772123}" type="presOf" srcId="{FCF3098F-B275-4E45-B4BC-9C0B3A73A36F}" destId="{8D75486C-1821-40C5-B8F4-956DC7A005A2}" srcOrd="1" destOrd="0" presId="urn:microsoft.com/office/officeart/2016/7/layout/RepeatingBendingProcessNew"/>
    <dgm:cxn modelId="{A77BC5BE-AB3F-4B0E-832B-BF29F5BC958A}" type="presOf" srcId="{F974B511-F4F5-494F-9F27-03C94D614E2A}" destId="{6402C71E-567D-45FF-AB93-02E4D52872F6}" srcOrd="0" destOrd="0" presId="urn:microsoft.com/office/officeart/2016/7/layout/RepeatingBendingProcessNew"/>
    <dgm:cxn modelId="{72ACE7C3-898E-48DF-A2FC-2E34B55067FE}" type="presOf" srcId="{2E55F69F-D2B1-438A-A4CF-966F85B66EBC}" destId="{8C845D45-4A53-47CF-AAEB-35FE5F0C84A7}" srcOrd="1" destOrd="0" presId="urn:microsoft.com/office/officeart/2016/7/layout/RepeatingBendingProcessNew"/>
    <dgm:cxn modelId="{04EE9BC6-906F-4ECE-BAE6-972D1AA08354}" type="presOf" srcId="{2E55F69F-D2B1-438A-A4CF-966F85B66EBC}" destId="{670A742D-6616-44F9-922A-C8D0B9F40A38}" srcOrd="0" destOrd="0" presId="urn:microsoft.com/office/officeart/2016/7/layout/RepeatingBendingProcessNew"/>
    <dgm:cxn modelId="{EC76E3C7-C225-4C4C-AADB-E05376C4E517}" type="presOf" srcId="{02726540-4F90-4D54-B611-C1F15274318C}" destId="{8D8D922B-EC62-4C1B-8BF0-3850FD5CCCA1}" srcOrd="0" destOrd="0" presId="urn:microsoft.com/office/officeart/2016/7/layout/RepeatingBendingProcessNew"/>
    <dgm:cxn modelId="{AD1EC3C8-9AAC-4778-BA17-FB1F272DB010}" type="presOf" srcId="{AEA7599F-F922-4EE7-B6D9-42A831312871}" destId="{8C5F339E-44F1-475E-A4F8-A8B5F633DCC5}" srcOrd="1" destOrd="0" presId="urn:microsoft.com/office/officeart/2016/7/layout/RepeatingBendingProcessNew"/>
    <dgm:cxn modelId="{01CD76D0-DCB4-4FA5-9E9B-02ED42A8B250}" type="presOf" srcId="{6121E510-27D2-49F0-BAC4-8384386011E5}" destId="{42F70967-CD8D-491F-9E05-2B3720B38272}" srcOrd="0" destOrd="0" presId="urn:microsoft.com/office/officeart/2016/7/layout/RepeatingBendingProcessNew"/>
    <dgm:cxn modelId="{ACA6CBD5-C1C5-47F4-B951-C7011F0ACE24}" type="presOf" srcId="{76BA7B04-87F5-4B88-9722-6AE0778318D4}" destId="{7F1CF0EB-3C66-4FE3-9F58-ECA1D415A94E}" srcOrd="0" destOrd="0" presId="urn:microsoft.com/office/officeart/2016/7/layout/RepeatingBendingProcessNew"/>
    <dgm:cxn modelId="{64DD2ADC-A08B-4C4D-93FD-87F5D91DC398}" type="presOf" srcId="{AEA7599F-F922-4EE7-B6D9-42A831312871}" destId="{10673E28-C832-4794-993E-9EFCC21D0984}" srcOrd="0" destOrd="0" presId="urn:microsoft.com/office/officeart/2016/7/layout/RepeatingBendingProcessNew"/>
    <dgm:cxn modelId="{A6FC28DE-E6EF-4215-96D3-A02D7B467419}" type="presOf" srcId="{ED52594D-AF22-4B2C-B6D9-18AF52C2A062}" destId="{F042546A-9A52-41E1-B8D9-BE1273B3E02D}" srcOrd="0" destOrd="0" presId="urn:microsoft.com/office/officeart/2016/7/layout/RepeatingBendingProcessNew"/>
    <dgm:cxn modelId="{1F6BCCE5-4F4E-442F-BB15-056634C9698A}" srcId="{ED52594D-AF22-4B2C-B6D9-18AF52C2A062}" destId="{6121E510-27D2-49F0-BAC4-8384386011E5}" srcOrd="3" destOrd="0" parTransId="{79657541-9369-440A-B7FE-7BFFA7E10781}" sibTransId="{2E55F69F-D2B1-438A-A4CF-966F85B66EBC}"/>
    <dgm:cxn modelId="{881D2CEF-D1E7-4680-B001-44E6CFE69F27}" srcId="{ED52594D-AF22-4B2C-B6D9-18AF52C2A062}" destId="{99C07B70-2002-474D-A6F7-36FF012365FF}" srcOrd="0" destOrd="0" parTransId="{DFA556FF-1C22-4EE7-A52A-ACF075489D11}" sibTransId="{AEA7599F-F922-4EE7-B6D9-42A831312871}"/>
    <dgm:cxn modelId="{80E4B2EF-9C76-47BF-A38B-3FCD454FD1DD}" type="presOf" srcId="{778D2CF0-5744-496E-A34B-51D743CC2A4C}" destId="{2A3DC563-08E9-45EE-B3C5-79FEBC7092A6}" srcOrd="0" destOrd="0" presId="urn:microsoft.com/office/officeart/2016/7/layout/RepeatingBendingProcessNew"/>
    <dgm:cxn modelId="{974AEDFC-F774-49E3-A22E-0F2575BBCF5E}" srcId="{ED52594D-AF22-4B2C-B6D9-18AF52C2A062}" destId="{778D2CF0-5744-496E-A34B-51D743CC2A4C}" srcOrd="2" destOrd="0" parTransId="{6807F0CF-9EB8-47C3-A828-036D47843B25}" sibTransId="{76BA7B04-87F5-4B88-9722-6AE0778318D4}"/>
    <dgm:cxn modelId="{52351070-8D73-4AEB-8B22-AF9C325E4255}" type="presParOf" srcId="{F042546A-9A52-41E1-B8D9-BE1273B3E02D}" destId="{14AA62A1-4970-45BC-8864-0A11D8E33B98}" srcOrd="0" destOrd="0" presId="urn:microsoft.com/office/officeart/2016/7/layout/RepeatingBendingProcessNew"/>
    <dgm:cxn modelId="{0EE1F690-27CE-46D8-8D24-EEA36F9D1786}" type="presParOf" srcId="{F042546A-9A52-41E1-B8D9-BE1273B3E02D}" destId="{10673E28-C832-4794-993E-9EFCC21D0984}" srcOrd="1" destOrd="0" presId="urn:microsoft.com/office/officeart/2016/7/layout/RepeatingBendingProcessNew"/>
    <dgm:cxn modelId="{FE8B0643-C550-4D73-AD38-84A84DAA841E}" type="presParOf" srcId="{10673E28-C832-4794-993E-9EFCC21D0984}" destId="{8C5F339E-44F1-475E-A4F8-A8B5F633DCC5}" srcOrd="0" destOrd="0" presId="urn:microsoft.com/office/officeart/2016/7/layout/RepeatingBendingProcessNew"/>
    <dgm:cxn modelId="{ED3819F6-655F-40FD-864E-85CE77F7C912}" type="presParOf" srcId="{F042546A-9A52-41E1-B8D9-BE1273B3E02D}" destId="{C0F3BA13-0C4E-4FA2-8925-367AD0237528}" srcOrd="2" destOrd="0" presId="urn:microsoft.com/office/officeart/2016/7/layout/RepeatingBendingProcessNew"/>
    <dgm:cxn modelId="{F95C6719-CCE8-469B-8CD6-1A01229C8368}" type="presParOf" srcId="{F042546A-9A52-41E1-B8D9-BE1273B3E02D}" destId="{0ECC896A-7CE4-47B8-BEC9-AB4C942F819D}" srcOrd="3" destOrd="0" presId="urn:microsoft.com/office/officeart/2016/7/layout/RepeatingBendingProcessNew"/>
    <dgm:cxn modelId="{F05EF078-7856-4EE1-89FE-25D77CF09295}" type="presParOf" srcId="{0ECC896A-7CE4-47B8-BEC9-AB4C942F819D}" destId="{3E669D70-BED9-4703-9DDE-EC01CD6898FA}" srcOrd="0" destOrd="0" presId="urn:microsoft.com/office/officeart/2016/7/layout/RepeatingBendingProcessNew"/>
    <dgm:cxn modelId="{2B2B4378-9F69-4A0F-8B2F-8D22CA62D5E3}" type="presParOf" srcId="{F042546A-9A52-41E1-B8D9-BE1273B3E02D}" destId="{2A3DC563-08E9-45EE-B3C5-79FEBC7092A6}" srcOrd="4" destOrd="0" presId="urn:microsoft.com/office/officeart/2016/7/layout/RepeatingBendingProcessNew"/>
    <dgm:cxn modelId="{56FAAD5E-E2C7-4C6A-8C65-3E45D8798A25}" type="presParOf" srcId="{F042546A-9A52-41E1-B8D9-BE1273B3E02D}" destId="{7F1CF0EB-3C66-4FE3-9F58-ECA1D415A94E}" srcOrd="5" destOrd="0" presId="urn:microsoft.com/office/officeart/2016/7/layout/RepeatingBendingProcessNew"/>
    <dgm:cxn modelId="{DDED105C-585A-4705-AE70-A69F653EDB75}" type="presParOf" srcId="{7F1CF0EB-3C66-4FE3-9F58-ECA1D415A94E}" destId="{E0835F39-D853-4B57-821F-AA8DFE758F11}" srcOrd="0" destOrd="0" presId="urn:microsoft.com/office/officeart/2016/7/layout/RepeatingBendingProcessNew"/>
    <dgm:cxn modelId="{57FAC3A4-8344-4E3D-B8CD-B8863CD7F513}" type="presParOf" srcId="{F042546A-9A52-41E1-B8D9-BE1273B3E02D}" destId="{42F70967-CD8D-491F-9E05-2B3720B38272}" srcOrd="6" destOrd="0" presId="urn:microsoft.com/office/officeart/2016/7/layout/RepeatingBendingProcessNew"/>
    <dgm:cxn modelId="{181D0504-9B3C-4C46-BA36-A73B0DCE05C1}" type="presParOf" srcId="{F042546A-9A52-41E1-B8D9-BE1273B3E02D}" destId="{670A742D-6616-44F9-922A-C8D0B9F40A38}" srcOrd="7" destOrd="0" presId="urn:microsoft.com/office/officeart/2016/7/layout/RepeatingBendingProcessNew"/>
    <dgm:cxn modelId="{BC2796C8-F6FB-4D3E-B227-7BC4E4317F49}" type="presParOf" srcId="{670A742D-6616-44F9-922A-C8D0B9F40A38}" destId="{8C845D45-4A53-47CF-AAEB-35FE5F0C84A7}" srcOrd="0" destOrd="0" presId="urn:microsoft.com/office/officeart/2016/7/layout/RepeatingBendingProcessNew"/>
    <dgm:cxn modelId="{CB42D588-7270-4463-ACA7-BD5A35CA0F32}" type="presParOf" srcId="{F042546A-9A52-41E1-B8D9-BE1273B3E02D}" destId="{30BB4012-1595-4CA4-9E48-26961A3E62A4}" srcOrd="8" destOrd="0" presId="urn:microsoft.com/office/officeart/2016/7/layout/RepeatingBendingProcessNew"/>
    <dgm:cxn modelId="{DEF29EB8-2C30-4448-9E6B-C291C395F1D8}" type="presParOf" srcId="{F042546A-9A52-41E1-B8D9-BE1273B3E02D}" destId="{8449B0CF-72B4-4E5D-BE6C-BAAA94DFEE88}" srcOrd="9" destOrd="0" presId="urn:microsoft.com/office/officeart/2016/7/layout/RepeatingBendingProcessNew"/>
    <dgm:cxn modelId="{8340F792-D7D7-49D6-A41C-1742F78AB685}" type="presParOf" srcId="{8449B0CF-72B4-4E5D-BE6C-BAAA94DFEE88}" destId="{C228062F-7691-4F44-9E48-6A449E8A49A6}" srcOrd="0" destOrd="0" presId="urn:microsoft.com/office/officeart/2016/7/layout/RepeatingBendingProcessNew"/>
    <dgm:cxn modelId="{D2150251-CA75-420F-A86B-8E6BF7E3E058}" type="presParOf" srcId="{F042546A-9A52-41E1-B8D9-BE1273B3E02D}" destId="{8F08B3BE-136F-4B19-B178-A7CCBEA0B166}" srcOrd="10" destOrd="0" presId="urn:microsoft.com/office/officeart/2016/7/layout/RepeatingBendingProcessNew"/>
    <dgm:cxn modelId="{7434A17C-A4D8-4F04-8A30-F6FF0B4E7820}" type="presParOf" srcId="{F042546A-9A52-41E1-B8D9-BE1273B3E02D}" destId="{89B514E4-AD1E-4AD1-A5E0-2B17F10B3471}" srcOrd="11" destOrd="0" presId="urn:microsoft.com/office/officeart/2016/7/layout/RepeatingBendingProcessNew"/>
    <dgm:cxn modelId="{9E0B144D-212C-4B86-9866-2E5E9568A8EB}" type="presParOf" srcId="{89B514E4-AD1E-4AD1-A5E0-2B17F10B3471}" destId="{8D75486C-1821-40C5-B8F4-956DC7A005A2}" srcOrd="0" destOrd="0" presId="urn:microsoft.com/office/officeart/2016/7/layout/RepeatingBendingProcessNew"/>
    <dgm:cxn modelId="{DFE807C5-D440-41C3-9237-030A5527F7FB}" type="presParOf" srcId="{F042546A-9A52-41E1-B8D9-BE1273B3E02D}" destId="{EA429D01-CBFD-4975-A131-0D42C509C549}" srcOrd="12" destOrd="0" presId="urn:microsoft.com/office/officeart/2016/7/layout/RepeatingBendingProcessNew"/>
    <dgm:cxn modelId="{EA9E7608-5838-4F4E-81D1-4DE2D989192A}" type="presParOf" srcId="{F042546A-9A52-41E1-B8D9-BE1273B3E02D}" destId="{8D8D922B-EC62-4C1B-8BF0-3850FD5CCCA1}" srcOrd="13" destOrd="0" presId="urn:microsoft.com/office/officeart/2016/7/layout/RepeatingBendingProcessNew"/>
    <dgm:cxn modelId="{E3B73F4B-07BA-4E7E-B556-A39B440C5B2E}" type="presParOf" srcId="{8D8D922B-EC62-4C1B-8BF0-3850FD5CCCA1}" destId="{0F008E07-B521-4878-BFDD-082D33E4269B}" srcOrd="0" destOrd="0" presId="urn:microsoft.com/office/officeart/2016/7/layout/RepeatingBendingProcessNew"/>
    <dgm:cxn modelId="{39144076-4D1C-431C-8A9A-D5891AD9CB7C}" type="presParOf" srcId="{F042546A-9A52-41E1-B8D9-BE1273B3E02D}" destId="{4AA77FCE-70B9-40A9-BA25-10096B483C2F}" srcOrd="14" destOrd="0" presId="urn:microsoft.com/office/officeart/2016/7/layout/RepeatingBendingProcessNew"/>
    <dgm:cxn modelId="{112D2325-241A-4CEF-8FFC-BE8E4F9C6177}" type="presParOf" srcId="{F042546A-9A52-41E1-B8D9-BE1273B3E02D}" destId="{FE6E29EC-91B0-4AA2-AE15-E4FABCB9CF11}" srcOrd="15" destOrd="0" presId="urn:microsoft.com/office/officeart/2016/7/layout/RepeatingBendingProcessNew"/>
    <dgm:cxn modelId="{855CD13E-2458-4CF1-BDA3-B7D41BF73B18}" type="presParOf" srcId="{FE6E29EC-91B0-4AA2-AE15-E4FABCB9CF11}" destId="{9CD29419-C1B9-4CFA-86B0-28EC00C83067}" srcOrd="0" destOrd="0" presId="urn:microsoft.com/office/officeart/2016/7/layout/RepeatingBendingProcessNew"/>
    <dgm:cxn modelId="{015B416E-3EC9-46AD-A073-7F33C4FF6F8B}" type="presParOf" srcId="{F042546A-9A52-41E1-B8D9-BE1273B3E02D}" destId="{6402C71E-567D-45FF-AB93-02E4D52872F6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04197C-3E0A-4ED9-B9AA-3EE1ADEE74C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B70071A-E84E-47DD-9560-DF57CAE59051}">
      <dgm:prSet custT="1"/>
      <dgm:spPr/>
      <dgm:t>
        <a:bodyPr/>
        <a:lstStyle/>
        <a:p>
          <a:r>
            <a:rPr lang="hr-HR" sz="2300" dirty="0"/>
            <a:t>pitati učenike o tome kako misle da je rasprava prošla i što su iz nje naučili </a:t>
          </a:r>
          <a:endParaRPr lang="en-US" sz="2300" dirty="0"/>
        </a:p>
      </dgm:t>
    </dgm:pt>
    <dgm:pt modelId="{FC5CDAB4-33EF-4BD8-A58D-C0901DE6F802}" type="parTrans" cxnId="{62C03B74-DD46-4618-83C9-41828E64A2DD}">
      <dgm:prSet/>
      <dgm:spPr/>
      <dgm:t>
        <a:bodyPr/>
        <a:lstStyle/>
        <a:p>
          <a:endParaRPr lang="en-US"/>
        </a:p>
      </dgm:t>
    </dgm:pt>
    <dgm:pt modelId="{02EB8987-F0A1-4305-8B39-90F5038AA379}" type="sibTrans" cxnId="{62C03B74-DD46-4618-83C9-41828E64A2DD}">
      <dgm:prSet/>
      <dgm:spPr/>
      <dgm:t>
        <a:bodyPr/>
        <a:lstStyle/>
        <a:p>
          <a:endParaRPr lang="en-US"/>
        </a:p>
      </dgm:t>
    </dgm:pt>
    <dgm:pt modelId="{2D39ACF1-B527-4884-87AB-7877A8B2E5ED}">
      <dgm:prSet/>
      <dgm:spPr/>
      <dgm:t>
        <a:bodyPr/>
        <a:lstStyle/>
        <a:p>
          <a:r>
            <a:rPr lang="hr-HR"/>
            <a:t>mogu ocijeniti svoju izvedbu kao slušatelji i kao sudionici </a:t>
          </a:r>
          <a:endParaRPr lang="en-US"/>
        </a:p>
      </dgm:t>
    </dgm:pt>
    <dgm:pt modelId="{3ACE7AAF-FC58-4695-ADC4-9E8A4CDEBC37}" type="parTrans" cxnId="{262DAC5F-9D29-4786-B06C-374C42CA2E7E}">
      <dgm:prSet/>
      <dgm:spPr/>
      <dgm:t>
        <a:bodyPr/>
        <a:lstStyle/>
        <a:p>
          <a:endParaRPr lang="en-US"/>
        </a:p>
      </dgm:t>
    </dgm:pt>
    <dgm:pt modelId="{656A0A57-7F35-42C8-AC87-E3CF8FF11781}" type="sibTrans" cxnId="{262DAC5F-9D29-4786-B06C-374C42CA2E7E}">
      <dgm:prSet/>
      <dgm:spPr/>
      <dgm:t>
        <a:bodyPr/>
        <a:lstStyle/>
        <a:p>
          <a:endParaRPr lang="en-US"/>
        </a:p>
      </dgm:t>
    </dgm:pt>
    <dgm:pt modelId="{34536041-FA12-4A82-918F-F499D050A3FE}">
      <dgm:prSet/>
      <dgm:spPr/>
      <dgm:t>
        <a:bodyPr/>
        <a:lstStyle/>
        <a:p>
          <a:r>
            <a:rPr lang="hr-HR"/>
            <a:t>daju prijedloge kako poboljšati kvalitetu rasprave u budućnosti </a:t>
          </a:r>
          <a:endParaRPr lang="en-US"/>
        </a:p>
      </dgm:t>
    </dgm:pt>
    <dgm:pt modelId="{450B07B7-0E1B-4867-B973-3A7DAEE492EA}" type="parTrans" cxnId="{78A5B9D1-94D8-4E87-8BC7-5E158D4BBD44}">
      <dgm:prSet/>
      <dgm:spPr/>
      <dgm:t>
        <a:bodyPr/>
        <a:lstStyle/>
        <a:p>
          <a:endParaRPr lang="en-US"/>
        </a:p>
      </dgm:t>
    </dgm:pt>
    <dgm:pt modelId="{5AB87C4C-681B-431D-BBE4-5788753F203E}" type="sibTrans" cxnId="{78A5B9D1-94D8-4E87-8BC7-5E158D4BBD44}">
      <dgm:prSet/>
      <dgm:spPr/>
      <dgm:t>
        <a:bodyPr/>
        <a:lstStyle/>
        <a:p>
          <a:endParaRPr lang="en-US"/>
        </a:p>
      </dgm:t>
    </dgm:pt>
    <dgm:pt modelId="{18234CA2-858F-4A6B-B028-CC3BAEE19EB5}">
      <dgm:prSet/>
      <dgm:spPr/>
      <dgm:t>
        <a:bodyPr/>
        <a:lstStyle/>
        <a:p>
          <a:r>
            <a:rPr lang="hr-HR"/>
            <a:t>razmišljanja mogu biti strukturirana kao razgovor u maloj ili velikoj grupi ili u pisanom obliku</a:t>
          </a:r>
          <a:endParaRPr lang="en-US"/>
        </a:p>
      </dgm:t>
    </dgm:pt>
    <dgm:pt modelId="{8CDDEBB5-29A5-43AB-909B-F14997E01506}" type="parTrans" cxnId="{B53BC052-B9DD-4192-AAC6-E67BDC7343BA}">
      <dgm:prSet/>
      <dgm:spPr/>
      <dgm:t>
        <a:bodyPr/>
        <a:lstStyle/>
        <a:p>
          <a:endParaRPr lang="en-US"/>
        </a:p>
      </dgm:t>
    </dgm:pt>
    <dgm:pt modelId="{4A34663B-C57A-4F6B-83E7-F78995C386AC}" type="sibTrans" cxnId="{B53BC052-B9DD-4192-AAC6-E67BDC7343BA}">
      <dgm:prSet/>
      <dgm:spPr/>
      <dgm:t>
        <a:bodyPr/>
        <a:lstStyle/>
        <a:p>
          <a:endParaRPr lang="en-US"/>
        </a:p>
      </dgm:t>
    </dgm:pt>
    <dgm:pt modelId="{5E1643B5-46AC-4219-8000-470AC8962365}" type="pres">
      <dgm:prSet presAssocID="{9904197C-3E0A-4ED9-B9AA-3EE1ADEE74C2}" presName="linear" presStyleCnt="0">
        <dgm:presLayoutVars>
          <dgm:animLvl val="lvl"/>
          <dgm:resizeHandles val="exact"/>
        </dgm:presLayoutVars>
      </dgm:prSet>
      <dgm:spPr/>
    </dgm:pt>
    <dgm:pt modelId="{B8D3B38B-F388-45C4-85BD-51A3338AE68C}" type="pres">
      <dgm:prSet presAssocID="{0B70071A-E84E-47DD-9560-DF57CAE5905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36E888E-3B5A-4C1A-8BF1-64D1EA7B1091}" type="pres">
      <dgm:prSet presAssocID="{02EB8987-F0A1-4305-8B39-90F5038AA379}" presName="spacer" presStyleCnt="0"/>
      <dgm:spPr/>
    </dgm:pt>
    <dgm:pt modelId="{E2789FCF-7466-4CE8-AB6A-A1F9D035614B}" type="pres">
      <dgm:prSet presAssocID="{2D39ACF1-B527-4884-87AB-7877A8B2E5E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456A6A5-4941-4758-B713-2C36FDE3C7EF}" type="pres">
      <dgm:prSet presAssocID="{656A0A57-7F35-42C8-AC87-E3CF8FF11781}" presName="spacer" presStyleCnt="0"/>
      <dgm:spPr/>
    </dgm:pt>
    <dgm:pt modelId="{8C7B275D-D113-4C64-9632-938AD7757091}" type="pres">
      <dgm:prSet presAssocID="{34536041-FA12-4A82-918F-F499D050A3F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FD4F0C4-D997-4EA0-BD06-90339B1B281A}" type="pres">
      <dgm:prSet presAssocID="{5AB87C4C-681B-431D-BBE4-5788753F203E}" presName="spacer" presStyleCnt="0"/>
      <dgm:spPr/>
    </dgm:pt>
    <dgm:pt modelId="{ADCBAE1C-6173-49E5-AAD3-6EA0A60D3628}" type="pres">
      <dgm:prSet presAssocID="{18234CA2-858F-4A6B-B028-CC3BAEE19EB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1669238-5CB8-490A-8F14-68F5A3DEF77D}" type="presOf" srcId="{2D39ACF1-B527-4884-87AB-7877A8B2E5ED}" destId="{E2789FCF-7466-4CE8-AB6A-A1F9D035614B}" srcOrd="0" destOrd="0" presId="urn:microsoft.com/office/officeart/2005/8/layout/vList2"/>
    <dgm:cxn modelId="{262DAC5F-9D29-4786-B06C-374C42CA2E7E}" srcId="{9904197C-3E0A-4ED9-B9AA-3EE1ADEE74C2}" destId="{2D39ACF1-B527-4884-87AB-7877A8B2E5ED}" srcOrd="1" destOrd="0" parTransId="{3ACE7AAF-FC58-4695-ADC4-9E8A4CDEBC37}" sibTransId="{656A0A57-7F35-42C8-AC87-E3CF8FF11781}"/>
    <dgm:cxn modelId="{B53BC052-B9DD-4192-AAC6-E67BDC7343BA}" srcId="{9904197C-3E0A-4ED9-B9AA-3EE1ADEE74C2}" destId="{18234CA2-858F-4A6B-B028-CC3BAEE19EB5}" srcOrd="3" destOrd="0" parTransId="{8CDDEBB5-29A5-43AB-909B-F14997E01506}" sibTransId="{4A34663B-C57A-4F6B-83E7-F78995C386AC}"/>
    <dgm:cxn modelId="{62C03B74-DD46-4618-83C9-41828E64A2DD}" srcId="{9904197C-3E0A-4ED9-B9AA-3EE1ADEE74C2}" destId="{0B70071A-E84E-47DD-9560-DF57CAE59051}" srcOrd="0" destOrd="0" parTransId="{FC5CDAB4-33EF-4BD8-A58D-C0901DE6F802}" sibTransId="{02EB8987-F0A1-4305-8B39-90F5038AA379}"/>
    <dgm:cxn modelId="{B353BB81-D30F-463E-A10B-A6E69A06ABD3}" type="presOf" srcId="{0B70071A-E84E-47DD-9560-DF57CAE59051}" destId="{B8D3B38B-F388-45C4-85BD-51A3338AE68C}" srcOrd="0" destOrd="0" presId="urn:microsoft.com/office/officeart/2005/8/layout/vList2"/>
    <dgm:cxn modelId="{88F5F6A7-EE53-48EB-86C4-1D4E54B4E8F9}" type="presOf" srcId="{9904197C-3E0A-4ED9-B9AA-3EE1ADEE74C2}" destId="{5E1643B5-46AC-4219-8000-470AC8962365}" srcOrd="0" destOrd="0" presId="urn:microsoft.com/office/officeart/2005/8/layout/vList2"/>
    <dgm:cxn modelId="{AECEB9C8-C084-4283-AFE2-594E22FA70DB}" type="presOf" srcId="{34536041-FA12-4A82-918F-F499D050A3FE}" destId="{8C7B275D-D113-4C64-9632-938AD7757091}" srcOrd="0" destOrd="0" presId="urn:microsoft.com/office/officeart/2005/8/layout/vList2"/>
    <dgm:cxn modelId="{78A5B9D1-94D8-4E87-8BC7-5E158D4BBD44}" srcId="{9904197C-3E0A-4ED9-B9AA-3EE1ADEE74C2}" destId="{34536041-FA12-4A82-918F-F499D050A3FE}" srcOrd="2" destOrd="0" parTransId="{450B07B7-0E1B-4867-B973-3A7DAEE492EA}" sibTransId="{5AB87C4C-681B-431D-BBE4-5788753F203E}"/>
    <dgm:cxn modelId="{880CCCDA-4B70-4332-80B8-612812DB1EA6}" type="presOf" srcId="{18234CA2-858F-4A6B-B028-CC3BAEE19EB5}" destId="{ADCBAE1C-6173-49E5-AAD3-6EA0A60D3628}" srcOrd="0" destOrd="0" presId="urn:microsoft.com/office/officeart/2005/8/layout/vList2"/>
    <dgm:cxn modelId="{4277D157-0611-497E-A9BE-4E5524FEF31F}" type="presParOf" srcId="{5E1643B5-46AC-4219-8000-470AC8962365}" destId="{B8D3B38B-F388-45C4-85BD-51A3338AE68C}" srcOrd="0" destOrd="0" presId="urn:microsoft.com/office/officeart/2005/8/layout/vList2"/>
    <dgm:cxn modelId="{216A2247-D742-40D2-806D-63554F19A66D}" type="presParOf" srcId="{5E1643B5-46AC-4219-8000-470AC8962365}" destId="{436E888E-3B5A-4C1A-8BF1-64D1EA7B1091}" srcOrd="1" destOrd="0" presId="urn:microsoft.com/office/officeart/2005/8/layout/vList2"/>
    <dgm:cxn modelId="{DE3ECC4A-1372-49D2-B055-EEFD9B65F49A}" type="presParOf" srcId="{5E1643B5-46AC-4219-8000-470AC8962365}" destId="{E2789FCF-7466-4CE8-AB6A-A1F9D035614B}" srcOrd="2" destOrd="0" presId="urn:microsoft.com/office/officeart/2005/8/layout/vList2"/>
    <dgm:cxn modelId="{2D2B79A1-AE1E-4A1A-9BEF-6E0546E0F14B}" type="presParOf" srcId="{5E1643B5-46AC-4219-8000-470AC8962365}" destId="{1456A6A5-4941-4758-B713-2C36FDE3C7EF}" srcOrd="3" destOrd="0" presId="urn:microsoft.com/office/officeart/2005/8/layout/vList2"/>
    <dgm:cxn modelId="{BB5566BE-B3C2-4328-BD2C-D63345444316}" type="presParOf" srcId="{5E1643B5-46AC-4219-8000-470AC8962365}" destId="{8C7B275D-D113-4C64-9632-938AD7757091}" srcOrd="4" destOrd="0" presId="urn:microsoft.com/office/officeart/2005/8/layout/vList2"/>
    <dgm:cxn modelId="{E4E6401B-23E4-4AF4-B4DE-A4ECF813EC3F}" type="presParOf" srcId="{5E1643B5-46AC-4219-8000-470AC8962365}" destId="{EFD4F0C4-D997-4EA0-BD06-90339B1B281A}" srcOrd="5" destOrd="0" presId="urn:microsoft.com/office/officeart/2005/8/layout/vList2"/>
    <dgm:cxn modelId="{D8607350-8858-462B-9DB6-3B25A0303CA3}" type="presParOf" srcId="{5E1643B5-46AC-4219-8000-470AC8962365}" destId="{ADCBAE1C-6173-49E5-AAD3-6EA0A60D362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73E28-C832-4794-993E-9EFCC21D0984}">
      <dsp:nvSpPr>
        <dsp:cNvPr id="0" name=""/>
        <dsp:cNvSpPr/>
      </dsp:nvSpPr>
      <dsp:spPr>
        <a:xfrm>
          <a:off x="1839629" y="1186858"/>
          <a:ext cx="3918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180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24972" y="1230466"/>
        <a:ext cx="21120" cy="4224"/>
      </dsp:txXfrm>
    </dsp:sp>
    <dsp:sp modelId="{14AA62A1-4970-45BC-8864-0A11D8E33B98}">
      <dsp:nvSpPr>
        <dsp:cNvPr id="0" name=""/>
        <dsp:cNvSpPr/>
      </dsp:nvSpPr>
      <dsp:spPr>
        <a:xfrm>
          <a:off x="4878" y="681613"/>
          <a:ext cx="1836550" cy="1101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993" tIns="94463" rIns="89993" bIns="9446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kreativno i kritičko mišljenje</a:t>
          </a:r>
          <a:endParaRPr lang="en-US" sz="1800" kern="1200" dirty="0"/>
        </a:p>
      </dsp:txBody>
      <dsp:txXfrm>
        <a:off x="4878" y="681613"/>
        <a:ext cx="1836550" cy="1101930"/>
      </dsp:txXfrm>
    </dsp:sp>
    <dsp:sp modelId="{0ECC896A-7CE4-47B8-BEC9-AB4C942F819D}">
      <dsp:nvSpPr>
        <dsp:cNvPr id="0" name=""/>
        <dsp:cNvSpPr/>
      </dsp:nvSpPr>
      <dsp:spPr>
        <a:xfrm>
          <a:off x="4098587" y="1186858"/>
          <a:ext cx="3918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180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83930" y="1230466"/>
        <a:ext cx="21120" cy="4224"/>
      </dsp:txXfrm>
    </dsp:sp>
    <dsp:sp modelId="{C0F3BA13-0C4E-4FA2-8925-367AD0237528}">
      <dsp:nvSpPr>
        <dsp:cNvPr id="0" name=""/>
        <dsp:cNvSpPr/>
      </dsp:nvSpPr>
      <dsp:spPr>
        <a:xfrm>
          <a:off x="2263836" y="681613"/>
          <a:ext cx="1836550" cy="1101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993" tIns="94463" rIns="89993" bIns="9446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razmišljanje izvan okvira (</a:t>
          </a:r>
          <a:r>
            <a:rPr lang="hr-HR" sz="1800" kern="1200" dirty="0" err="1"/>
            <a:t>outside</a:t>
          </a:r>
          <a:r>
            <a:rPr lang="hr-HR" sz="1800" kern="1200" dirty="0"/>
            <a:t> </a:t>
          </a:r>
          <a:r>
            <a:rPr lang="hr-HR" sz="1800" kern="1200" dirty="0" err="1"/>
            <a:t>the</a:t>
          </a:r>
          <a:r>
            <a:rPr lang="hr-HR" sz="1800" kern="1200" dirty="0"/>
            <a:t> </a:t>
          </a:r>
          <a:r>
            <a:rPr lang="hr-HR" sz="1800" kern="1200" dirty="0" err="1"/>
            <a:t>box</a:t>
          </a:r>
          <a:r>
            <a:rPr lang="hr-HR" sz="1800" kern="1200" dirty="0"/>
            <a:t>)</a:t>
          </a:r>
          <a:endParaRPr lang="en-US" sz="1800" kern="1200" dirty="0"/>
        </a:p>
      </dsp:txBody>
      <dsp:txXfrm>
        <a:off x="2263836" y="681613"/>
        <a:ext cx="1836550" cy="1101930"/>
      </dsp:txXfrm>
    </dsp:sp>
    <dsp:sp modelId="{7F1CF0EB-3C66-4FE3-9F58-ECA1D415A94E}">
      <dsp:nvSpPr>
        <dsp:cNvPr id="0" name=""/>
        <dsp:cNvSpPr/>
      </dsp:nvSpPr>
      <dsp:spPr>
        <a:xfrm>
          <a:off x="923154" y="1781743"/>
          <a:ext cx="4517915" cy="391806"/>
        </a:xfrm>
        <a:custGeom>
          <a:avLst/>
          <a:gdLst/>
          <a:ahLst/>
          <a:cxnLst/>
          <a:rect l="0" t="0" r="0" b="0"/>
          <a:pathLst>
            <a:path>
              <a:moveTo>
                <a:pt x="4517915" y="0"/>
              </a:moveTo>
              <a:lnTo>
                <a:pt x="4517915" y="213003"/>
              </a:lnTo>
              <a:lnTo>
                <a:pt x="0" y="213003"/>
              </a:lnTo>
              <a:lnTo>
                <a:pt x="0" y="391806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68671" y="1975535"/>
        <a:ext cx="226880" cy="4224"/>
      </dsp:txXfrm>
    </dsp:sp>
    <dsp:sp modelId="{2A3DC563-08E9-45EE-B3C5-79FEBC7092A6}">
      <dsp:nvSpPr>
        <dsp:cNvPr id="0" name=""/>
        <dsp:cNvSpPr/>
      </dsp:nvSpPr>
      <dsp:spPr>
        <a:xfrm>
          <a:off x="4522794" y="681613"/>
          <a:ext cx="1836550" cy="1101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993" tIns="94463" rIns="89993" bIns="9446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različita mišljenja i perspektive</a:t>
          </a:r>
          <a:endParaRPr lang="en-US" sz="1800" kern="1200" dirty="0"/>
        </a:p>
      </dsp:txBody>
      <dsp:txXfrm>
        <a:off x="4522794" y="681613"/>
        <a:ext cx="1836550" cy="1101930"/>
      </dsp:txXfrm>
    </dsp:sp>
    <dsp:sp modelId="{670A742D-6616-44F9-922A-C8D0B9F40A38}">
      <dsp:nvSpPr>
        <dsp:cNvPr id="0" name=""/>
        <dsp:cNvSpPr/>
      </dsp:nvSpPr>
      <dsp:spPr>
        <a:xfrm>
          <a:off x="1839629" y="2711196"/>
          <a:ext cx="3918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180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24972" y="2754803"/>
        <a:ext cx="21120" cy="4224"/>
      </dsp:txXfrm>
    </dsp:sp>
    <dsp:sp modelId="{42F70967-CD8D-491F-9E05-2B3720B38272}">
      <dsp:nvSpPr>
        <dsp:cNvPr id="0" name=""/>
        <dsp:cNvSpPr/>
      </dsp:nvSpPr>
      <dsp:spPr>
        <a:xfrm>
          <a:off x="4878" y="2205950"/>
          <a:ext cx="1836550" cy="1101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993" tIns="94463" rIns="89993" bIns="9446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rješavanje problema</a:t>
          </a:r>
          <a:endParaRPr lang="en-US" sz="1800" kern="1200" dirty="0"/>
        </a:p>
      </dsp:txBody>
      <dsp:txXfrm>
        <a:off x="4878" y="2205950"/>
        <a:ext cx="1836550" cy="1101930"/>
      </dsp:txXfrm>
    </dsp:sp>
    <dsp:sp modelId="{8449B0CF-72B4-4E5D-BE6C-BAAA94DFEE88}">
      <dsp:nvSpPr>
        <dsp:cNvPr id="0" name=""/>
        <dsp:cNvSpPr/>
      </dsp:nvSpPr>
      <dsp:spPr>
        <a:xfrm>
          <a:off x="4098587" y="2711196"/>
          <a:ext cx="3918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180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83930" y="2754803"/>
        <a:ext cx="21120" cy="4224"/>
      </dsp:txXfrm>
    </dsp:sp>
    <dsp:sp modelId="{30BB4012-1595-4CA4-9E48-26961A3E62A4}">
      <dsp:nvSpPr>
        <dsp:cNvPr id="0" name=""/>
        <dsp:cNvSpPr/>
      </dsp:nvSpPr>
      <dsp:spPr>
        <a:xfrm>
          <a:off x="2263836" y="2205950"/>
          <a:ext cx="1836550" cy="1101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993" tIns="94463" rIns="89993" bIns="9446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argumentiranje</a:t>
          </a:r>
          <a:endParaRPr lang="en-US" sz="1800" kern="1200" dirty="0"/>
        </a:p>
      </dsp:txBody>
      <dsp:txXfrm>
        <a:off x="2263836" y="2205950"/>
        <a:ext cx="1836550" cy="1101930"/>
      </dsp:txXfrm>
    </dsp:sp>
    <dsp:sp modelId="{89B514E4-AD1E-4AD1-A5E0-2B17F10B3471}">
      <dsp:nvSpPr>
        <dsp:cNvPr id="0" name=""/>
        <dsp:cNvSpPr/>
      </dsp:nvSpPr>
      <dsp:spPr>
        <a:xfrm>
          <a:off x="923154" y="3306081"/>
          <a:ext cx="4517915" cy="391806"/>
        </a:xfrm>
        <a:custGeom>
          <a:avLst/>
          <a:gdLst/>
          <a:ahLst/>
          <a:cxnLst/>
          <a:rect l="0" t="0" r="0" b="0"/>
          <a:pathLst>
            <a:path>
              <a:moveTo>
                <a:pt x="4517915" y="0"/>
              </a:moveTo>
              <a:lnTo>
                <a:pt x="4517915" y="213003"/>
              </a:lnTo>
              <a:lnTo>
                <a:pt x="0" y="213003"/>
              </a:lnTo>
              <a:lnTo>
                <a:pt x="0" y="391806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68671" y="3499872"/>
        <a:ext cx="226880" cy="4224"/>
      </dsp:txXfrm>
    </dsp:sp>
    <dsp:sp modelId="{8F08B3BE-136F-4B19-B178-A7CCBEA0B166}">
      <dsp:nvSpPr>
        <dsp:cNvPr id="0" name=""/>
        <dsp:cNvSpPr/>
      </dsp:nvSpPr>
      <dsp:spPr>
        <a:xfrm>
          <a:off x="4522794" y="2205950"/>
          <a:ext cx="1836550" cy="1101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993" tIns="94463" rIns="89993" bIns="9446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razvoj komunikacijskih vještina</a:t>
          </a:r>
          <a:endParaRPr lang="en-US" sz="1800" kern="1200" dirty="0"/>
        </a:p>
      </dsp:txBody>
      <dsp:txXfrm>
        <a:off x="4522794" y="2205950"/>
        <a:ext cx="1836550" cy="1101930"/>
      </dsp:txXfrm>
    </dsp:sp>
    <dsp:sp modelId="{8D8D922B-EC62-4C1B-8BF0-3850FD5CCCA1}">
      <dsp:nvSpPr>
        <dsp:cNvPr id="0" name=""/>
        <dsp:cNvSpPr/>
      </dsp:nvSpPr>
      <dsp:spPr>
        <a:xfrm>
          <a:off x="1839629" y="4235533"/>
          <a:ext cx="3918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180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24972" y="4279141"/>
        <a:ext cx="21120" cy="4224"/>
      </dsp:txXfrm>
    </dsp:sp>
    <dsp:sp modelId="{EA429D01-CBFD-4975-A131-0D42C509C549}">
      <dsp:nvSpPr>
        <dsp:cNvPr id="0" name=""/>
        <dsp:cNvSpPr/>
      </dsp:nvSpPr>
      <dsp:spPr>
        <a:xfrm>
          <a:off x="4878" y="3730288"/>
          <a:ext cx="1836550" cy="1101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993" tIns="94463" rIns="89993" bIns="9446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promjena mišljenja</a:t>
          </a:r>
          <a:endParaRPr lang="en-US" sz="1800" kern="1200" dirty="0"/>
        </a:p>
      </dsp:txBody>
      <dsp:txXfrm>
        <a:off x="4878" y="3730288"/>
        <a:ext cx="1836550" cy="1101930"/>
      </dsp:txXfrm>
    </dsp:sp>
    <dsp:sp modelId="{FE6E29EC-91B0-4AA2-AE15-E4FABCB9CF11}">
      <dsp:nvSpPr>
        <dsp:cNvPr id="0" name=""/>
        <dsp:cNvSpPr/>
      </dsp:nvSpPr>
      <dsp:spPr>
        <a:xfrm>
          <a:off x="4098587" y="4235533"/>
          <a:ext cx="3918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180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83930" y="4279141"/>
        <a:ext cx="21120" cy="4224"/>
      </dsp:txXfrm>
    </dsp:sp>
    <dsp:sp modelId="{4AA77FCE-70B9-40A9-BA25-10096B483C2F}">
      <dsp:nvSpPr>
        <dsp:cNvPr id="0" name=""/>
        <dsp:cNvSpPr/>
      </dsp:nvSpPr>
      <dsp:spPr>
        <a:xfrm>
          <a:off x="2263836" y="3730288"/>
          <a:ext cx="1836550" cy="1101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993" tIns="94463" rIns="89993" bIns="9446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mnogo različitih (mogućih) mišljenja</a:t>
          </a:r>
          <a:endParaRPr lang="en-US" sz="1800" kern="1200" dirty="0"/>
        </a:p>
      </dsp:txBody>
      <dsp:txXfrm>
        <a:off x="2263836" y="3730288"/>
        <a:ext cx="1836550" cy="1101930"/>
      </dsp:txXfrm>
    </dsp:sp>
    <dsp:sp modelId="{6402C71E-567D-45FF-AB93-02E4D52872F6}">
      <dsp:nvSpPr>
        <dsp:cNvPr id="0" name=""/>
        <dsp:cNvSpPr/>
      </dsp:nvSpPr>
      <dsp:spPr>
        <a:xfrm>
          <a:off x="4522794" y="3730288"/>
          <a:ext cx="1836550" cy="11019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993" tIns="94463" rIns="89993" bIns="9446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otvoren um</a:t>
          </a:r>
          <a:endParaRPr lang="en-US" sz="1800" kern="1200" dirty="0"/>
        </a:p>
      </dsp:txBody>
      <dsp:txXfrm>
        <a:off x="4522794" y="3730288"/>
        <a:ext cx="1836550" cy="1101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3B38B-F388-45C4-85BD-51A3338AE68C}">
      <dsp:nvSpPr>
        <dsp:cNvPr id="0" name=""/>
        <dsp:cNvSpPr/>
      </dsp:nvSpPr>
      <dsp:spPr>
        <a:xfrm>
          <a:off x="0" y="823103"/>
          <a:ext cx="6263640" cy="9149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pitati učenike o tome kako misle da je rasprava prošla i što su iz nje naučili </a:t>
          </a:r>
          <a:endParaRPr lang="en-US" sz="2300" kern="1200" dirty="0"/>
        </a:p>
      </dsp:txBody>
      <dsp:txXfrm>
        <a:off x="44664" y="867767"/>
        <a:ext cx="6174312" cy="825612"/>
      </dsp:txXfrm>
    </dsp:sp>
    <dsp:sp modelId="{E2789FCF-7466-4CE8-AB6A-A1F9D035614B}">
      <dsp:nvSpPr>
        <dsp:cNvPr id="0" name=""/>
        <dsp:cNvSpPr/>
      </dsp:nvSpPr>
      <dsp:spPr>
        <a:xfrm>
          <a:off x="0" y="1804283"/>
          <a:ext cx="6263640" cy="91494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mogu ocijeniti svoju izvedbu kao slušatelji i kao sudionici </a:t>
          </a:r>
          <a:endParaRPr lang="en-US" sz="2300" kern="1200"/>
        </a:p>
      </dsp:txBody>
      <dsp:txXfrm>
        <a:off x="44664" y="1848947"/>
        <a:ext cx="6174312" cy="825612"/>
      </dsp:txXfrm>
    </dsp:sp>
    <dsp:sp modelId="{8C7B275D-D113-4C64-9632-938AD7757091}">
      <dsp:nvSpPr>
        <dsp:cNvPr id="0" name=""/>
        <dsp:cNvSpPr/>
      </dsp:nvSpPr>
      <dsp:spPr>
        <a:xfrm>
          <a:off x="0" y="2785464"/>
          <a:ext cx="6263640" cy="91494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daju prijedloge kako poboljšati kvalitetu rasprave u budućnosti </a:t>
          </a:r>
          <a:endParaRPr lang="en-US" sz="2300" kern="1200"/>
        </a:p>
      </dsp:txBody>
      <dsp:txXfrm>
        <a:off x="44664" y="2830128"/>
        <a:ext cx="6174312" cy="825612"/>
      </dsp:txXfrm>
    </dsp:sp>
    <dsp:sp modelId="{ADCBAE1C-6173-49E5-AAD3-6EA0A60D3628}">
      <dsp:nvSpPr>
        <dsp:cNvPr id="0" name=""/>
        <dsp:cNvSpPr/>
      </dsp:nvSpPr>
      <dsp:spPr>
        <a:xfrm>
          <a:off x="0" y="3766644"/>
          <a:ext cx="6263640" cy="9149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razmišljanja mogu biti strukturirana kao razgovor u maloj ili velikoj grupi ili u pisanom obliku</a:t>
          </a:r>
          <a:endParaRPr lang="en-US" sz="2300" kern="1200"/>
        </a:p>
      </dsp:txBody>
      <dsp:txXfrm>
        <a:off x="44664" y="3811308"/>
        <a:ext cx="6174312" cy="825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37762A-5126-3A68-F5B7-F15A5003B4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292E49-AF0D-F8D9-6C6B-DB469D1D9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4152BCE-93EF-DC4E-3D47-CD5D7050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D12A-1990-416F-8BDE-D066978CDDF8}" type="datetimeFigureOut">
              <a:rPr lang="hr-HR" smtClean="0"/>
              <a:t>1.9.2022.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BA4DF76-F065-B6EE-1F4D-FE7B67B53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DC3636A-EF00-25D0-EF7C-17519042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404B-EE29-4BB8-A84C-558DF39735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1017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475B0B-AF53-4B9E-3B90-D4651734B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2F0FC50-E894-AA19-553C-EBBDFA59B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792C331-D03E-E5D2-F627-526EA31C5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D12A-1990-416F-8BDE-D066978CDDF8}" type="datetimeFigureOut">
              <a:rPr lang="hr-HR" smtClean="0"/>
              <a:t>1.9.2022.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607788B-D6F0-33B9-9BCC-CBBAB7BD0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ED92693-3E50-0985-D171-7357CD44E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404B-EE29-4BB8-A84C-558DF39735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303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6EF0FF89-BE29-436A-E7E3-F2D0BF894D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B8FBFB-5430-AACE-676C-400190E95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F6A3217-6F2E-F497-B727-0607B91AF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D12A-1990-416F-8BDE-D066978CDDF8}" type="datetimeFigureOut">
              <a:rPr lang="hr-HR" smtClean="0"/>
              <a:t>1.9.2022.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9114003-51E4-748B-1CA5-21B8ED82C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800FD2C-9B8E-8850-2FA7-7E734C08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404B-EE29-4BB8-A84C-558DF39735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110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8EEAC0-B3DA-C971-D1AA-888DEEBAF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C2B3228-383C-7966-DB47-6840615F9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3A2D9B-0385-584A-1C55-5665F7AEF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D12A-1990-416F-8BDE-D066978CDDF8}" type="datetimeFigureOut">
              <a:rPr lang="hr-HR" smtClean="0"/>
              <a:t>1.9.2022.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D808AF-7305-812C-63B2-68688058C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D0B8C47-7DD4-3B9E-7B98-F4B7259F9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404B-EE29-4BB8-A84C-558DF39735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474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0F8DCF-778B-7995-07DC-3C1081062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566286F-64EA-0B6E-875F-18E0DC58C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632C94E-4D3B-FEBF-919F-4888B47D8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D12A-1990-416F-8BDE-D066978CDDF8}" type="datetimeFigureOut">
              <a:rPr lang="hr-HR" smtClean="0"/>
              <a:t>1.9.2022.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0623674-B6C6-5FB7-16AC-8AE3B5611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C14E4CF-6FA0-049F-6FDE-1978B6C0B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404B-EE29-4BB8-A84C-558DF39735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378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4277627-02E1-816F-1BFA-CD4E3FD45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DD60282-C881-F361-C990-77C4718FA7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D5BC203-191B-05FA-3193-B6560B2225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EC2C4D02-CF18-CD34-25F7-D36A240B1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D12A-1990-416F-8BDE-D066978CDDF8}" type="datetimeFigureOut">
              <a:rPr lang="hr-HR" smtClean="0"/>
              <a:t>1.9.2022.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C7CCB0A-0BF4-FCE2-93DD-9C8B14482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9224F0B-80E2-A679-500B-5FC81721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404B-EE29-4BB8-A84C-558DF39735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64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1452FC-D4EA-EDAA-E378-E8E5F52A5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8391DA8-A491-ED3B-303C-F1A47710D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4C10686-8229-190C-1867-7D2ED00F8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2782C8-04BA-1C28-C026-E28CCDFB68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8618EA3-0123-3F29-0E3D-C866A9C4A3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339E2967-6DBB-BAD2-8677-42D9DB32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D12A-1990-416F-8BDE-D066978CDDF8}" type="datetimeFigureOut">
              <a:rPr lang="hr-HR" smtClean="0"/>
              <a:t>1.9.2022.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A42326C-F6CB-D545-A3E3-6C59434D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31D9B3B5-2E53-86AD-81AF-FF8BD47F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404B-EE29-4BB8-A84C-558DF39735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229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66EAC1-75C0-15DE-93D4-E253B2C61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3B940995-0FA0-BA8C-E6C4-12C46361C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D12A-1990-416F-8BDE-D066978CDDF8}" type="datetimeFigureOut">
              <a:rPr lang="hr-HR" smtClean="0"/>
              <a:t>1.9.2022.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CEFFE1B-EEE5-7A49-36E7-20532ADC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20A3C078-0370-2B17-06BD-7D7B936E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404B-EE29-4BB8-A84C-558DF39735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808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795719E4-30C0-5CD8-6FD3-109DE7FFB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D12A-1990-416F-8BDE-D066978CDDF8}" type="datetimeFigureOut">
              <a:rPr lang="hr-HR" smtClean="0"/>
              <a:t>1.9.2022.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E78870F-6A53-88C8-6454-D74F1F090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4138FE6-0A64-E68F-ED94-F196F1321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404B-EE29-4BB8-A84C-558DF39735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425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9D8626-624E-D6C9-C071-2A244DC83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2CC04E-B84D-4ABA-F5AE-C5949266F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4F5D790-2697-B102-1397-44E0C04A9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EBFB4C4-CFE4-7670-9021-E408F1BF1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D12A-1990-416F-8BDE-D066978CDDF8}" type="datetimeFigureOut">
              <a:rPr lang="hr-HR" smtClean="0"/>
              <a:t>1.9.2022.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8245CC7-A488-536C-F6AD-919F5A6E9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0ECBFCB-0730-F9B4-7AD6-6DEDABCC2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404B-EE29-4BB8-A84C-558DF39735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353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4E4AD8-2C99-80F5-96B9-FA944FFB6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1AAE7AB7-F02E-C5EA-BCF2-5257B7858B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F1344DE-9ABF-CDC4-436B-61358A6B7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E725D00-3C61-AD18-3FD7-4B558B83A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5D12A-1990-416F-8BDE-D066978CDDF8}" type="datetimeFigureOut">
              <a:rPr lang="hr-HR" smtClean="0"/>
              <a:t>1.9.2022.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100548B-275B-FB32-B5D6-49C96500E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3023E81-B770-A211-9239-B7B32647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6404B-EE29-4BB8-A84C-558DF39735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066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DF5B0E27-117A-9D59-2958-4504C779B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A8BFBFD-D222-3849-FCAD-47B21B818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B5B038B-0684-317C-4B9F-E8769DB8E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5D12A-1990-416F-8BDE-D066978CDDF8}" type="datetimeFigureOut">
              <a:rPr lang="hr-HR" smtClean="0"/>
              <a:t>1.9.2022.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89B65E1-B3C0-1685-7BB5-D1E4BDF79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608ACAE-EB13-EDFB-0A05-2F194DE24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6404B-EE29-4BB8-A84C-558DF39735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177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5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79972747-7B27-C06E-B3FF-EFD2E21FC5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 fontScale="90000"/>
          </a:bodyPr>
          <a:lstStyle/>
          <a:p>
            <a:pPr>
              <a:spcAft>
                <a:spcPts val="800"/>
              </a:spcAft>
            </a:pPr>
            <a:br>
              <a:rPr lang="hr-HR" sz="13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3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3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3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3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3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3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3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3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3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3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53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THROUGH COLLABORATION AND COOPERATION</a:t>
            </a:r>
            <a:br>
              <a:rPr lang="hr-HR" sz="13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r-HR" sz="130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1300" dirty="0">
              <a:solidFill>
                <a:schemeClr val="tx2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3360798-7B9B-1542-F802-F03771ADA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VERONA 30. 5. 2022. – 4. 6. 2022.</a:t>
            </a:r>
            <a:endParaRPr lang="hr-H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73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4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E5348CC-5F38-26BE-EDE2-81684F259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Katedrala (Duomo di Verona)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zgrada, na otvorenom, nebo, crkva&#10;&#10;Opis je automatski generiran">
            <a:extLst>
              <a:ext uri="{FF2B5EF4-FFF2-40B4-BE49-F238E27FC236}">
                <a16:creationId xmlns:a16="http://schemas.microsoft.com/office/drawing/2014/main" id="{91795C81-24C3-96B7-DCB9-7ADCEAA6C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83599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2B415CB-2859-2704-1894-C9DB7A572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/>
              <a:t>Fontana Madone Verona iz 14. st. i toranj Torre dei Lamberti na Piazzi della Erbe.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zgrada, na otvorenom, tlo, put&#10;&#10;Opis je automatski generiran">
            <a:extLst>
              <a:ext uri="{FF2B5EF4-FFF2-40B4-BE49-F238E27FC236}">
                <a16:creationId xmlns:a16="http://schemas.microsoft.com/office/drawing/2014/main" id="{C19C828F-45AB-2FC5-17EA-DC16FC64AE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1" r="1058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37737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zgrada, nebo, na otvorenom, kamen&#10;&#10;Opis je automatski generiran">
            <a:extLst>
              <a:ext uri="{FF2B5EF4-FFF2-40B4-BE49-F238E27FC236}">
                <a16:creationId xmlns:a16="http://schemas.microsoft.com/office/drawing/2014/main" id="{6960BB29-E354-342A-ED0D-51B8537A4A3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69" b="318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D2AC951-F875-4A37-DC65-07C462E51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hr-HR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Julijin balkon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653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50C18A8-A3C9-001D-2B3D-8E2515D1D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Julijin kip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na otvorenom, tlo, cigla, kamen&#10;&#10;Opis je automatski generiran">
            <a:extLst>
              <a:ext uri="{FF2B5EF4-FFF2-40B4-BE49-F238E27FC236}">
                <a16:creationId xmlns:a16="http://schemas.microsoft.com/office/drawing/2014/main" id="{51FBEB65-F0FD-46A9-72C6-1407BC3C92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74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738971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stol&#10;&#10;Opis je automatski generiran">
            <a:extLst>
              <a:ext uri="{FF2B5EF4-FFF2-40B4-BE49-F238E27FC236}">
                <a16:creationId xmlns:a16="http://schemas.microsoft.com/office/drawing/2014/main" id="{61670834-195F-486E-D91C-1F8EF5BB3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845" y="643466"/>
            <a:ext cx="7878310" cy="5571067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29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8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8746C3EB-9DD6-EAED-A170-C3153B5CB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2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36425B-46CD-2552-BBC4-F7F53F23A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418408"/>
            <a:ext cx="2942813" cy="3540265"/>
          </a:xfrm>
        </p:spPr>
        <p:txBody>
          <a:bodyPr>
            <a:normAutofit/>
          </a:bodyPr>
          <a:lstStyle/>
          <a:p>
            <a:r>
              <a:rPr lang="hr-HR" sz="3600" dirty="0"/>
              <a:t>Voditeljica </a:t>
            </a:r>
            <a:r>
              <a:rPr lang="hr-HR" sz="3600" dirty="0" err="1"/>
              <a:t>Ilaria</a:t>
            </a:r>
            <a:r>
              <a:rPr lang="hr-HR" sz="3600" dirty="0"/>
              <a:t> Barbieri</a:t>
            </a:r>
            <a:endParaRPr lang="en-US" sz="3600" dirty="0"/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048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Rezervirano mjesto sadržaja 4" descr="Slika na kojoj se prikazuje na otvorenom, zgrada, trava, osoba&#10;&#10;Opis je automatski generiran">
            <a:extLst>
              <a:ext uri="{FF2B5EF4-FFF2-40B4-BE49-F238E27FC236}">
                <a16:creationId xmlns:a16="http://schemas.microsoft.com/office/drawing/2014/main" id="{EAE7DC71-9768-E74D-0B01-5A1D6A74C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3" b="337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29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CEF6118E-44FB-4509-B4D9-129052E4C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05F87D5-B306-648F-2336-8B9283B3F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90660"/>
            <a:ext cx="3986156" cy="1324097"/>
          </a:xfrm>
        </p:spPr>
        <p:txBody>
          <a:bodyPr>
            <a:normAutofit/>
          </a:bodyPr>
          <a:lstStyle/>
          <a:p>
            <a:pPr lvl="1"/>
            <a:r>
              <a:rPr lang="hr-HR" sz="3600" dirty="0"/>
              <a:t>Prvi radni zadatak</a:t>
            </a:r>
          </a:p>
        </p:txBody>
      </p:sp>
      <p:pic>
        <p:nvPicPr>
          <p:cNvPr id="5" name="Rezervirano mjesto sadržaja 4" descr="Slika na kojoj se prikazuje osoba, zid, na zatvorenom, grupa&#10;&#10;Opis je automatski generiran">
            <a:extLst>
              <a:ext uri="{FF2B5EF4-FFF2-40B4-BE49-F238E27FC236}">
                <a16:creationId xmlns:a16="http://schemas.microsoft.com/office/drawing/2014/main" id="{ADC10A62-7E16-C1B2-10B7-2DB2A34BA6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48"/>
          <a:stretch/>
        </p:blipFill>
        <p:spPr>
          <a:xfrm>
            <a:off x="5186557" y="162853"/>
            <a:ext cx="6830817" cy="613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96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Rezervirano mjesto sadržaja 4" descr="Slika na kojoj se prikazuje na zatvorenom, osoba, pod, zid&#10;&#10;Opis je automatski generiran">
            <a:extLst>
              <a:ext uri="{FF2B5EF4-FFF2-40B4-BE49-F238E27FC236}">
                <a16:creationId xmlns:a16="http://schemas.microsoft.com/office/drawing/2014/main" id="{699009BA-CFE9-AF4C-2659-7D463C332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3" b="1607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8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Rezervirano mjesto sadržaja 4" descr="Slika na kojoj se prikazuje osoba, poziranje, na otvorenom, grupa&#10;&#10;Opis je automatski generiran">
            <a:extLst>
              <a:ext uri="{FF2B5EF4-FFF2-40B4-BE49-F238E27FC236}">
                <a16:creationId xmlns:a16="http://schemas.microsoft.com/office/drawing/2014/main" id="{49397798-A0D3-BC23-E537-893F2A64D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2" b="966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94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8D64CA54-1F73-57D2-7F7E-E929374B9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Verona je drugi najveći grad u regiji Veneto u neposrednoj blizini jezera Lago di Garda na sjeveru Italije.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karta&#10;&#10;Opis je automatski generiran">
            <a:extLst>
              <a:ext uri="{FF2B5EF4-FFF2-40B4-BE49-F238E27FC236}">
                <a16:creationId xmlns:a16="http://schemas.microsoft.com/office/drawing/2014/main" id="{56F60FB7-331D-2328-1F67-FACFEA1B0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" r="-2" b="19553"/>
          <a:stretch/>
        </p:blipFill>
        <p:spPr>
          <a:xfrm>
            <a:off x="4476750" y="10"/>
            <a:ext cx="7713727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27325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Rezervirano mjesto sadržaja 4" descr="Slika na kojoj se prikazuje osoba, stol za objedovanje&#10;&#10;Opis je automatski generiran">
            <a:extLst>
              <a:ext uri="{FF2B5EF4-FFF2-40B4-BE49-F238E27FC236}">
                <a16:creationId xmlns:a16="http://schemas.microsoft.com/office/drawing/2014/main" id="{F264C458-112B-6A5E-47A3-1A2BD7F3E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18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92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Rezervirano mjesto sadržaja 4" descr="Slika na kojoj se prikazuje osoba, na otvorenom&#10;&#10;Opis je automatski generiran">
            <a:extLst>
              <a:ext uri="{FF2B5EF4-FFF2-40B4-BE49-F238E27FC236}">
                <a16:creationId xmlns:a16="http://schemas.microsoft.com/office/drawing/2014/main" id="{C49E02D1-09D8-DE6D-14CE-AF2582729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1" b="965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76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8FA4EB-92D0-AB67-7765-8472FDA9F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b="1" dirty="0"/>
              <a:t>Strategije suradničkog učenja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83AED68-43E7-7BA2-8692-7F1460F8F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800" dirty="0" err="1"/>
              <a:t>Visual</a:t>
            </a:r>
            <a:r>
              <a:rPr lang="hr-HR" sz="4800" dirty="0"/>
              <a:t> </a:t>
            </a:r>
            <a:r>
              <a:rPr lang="hr-HR" sz="4800" dirty="0" err="1"/>
              <a:t>Thinking</a:t>
            </a:r>
            <a:r>
              <a:rPr lang="hr-HR" sz="4800" dirty="0"/>
              <a:t> </a:t>
            </a:r>
            <a:r>
              <a:rPr lang="hr-HR" sz="4800" dirty="0" err="1"/>
              <a:t>Strategy</a:t>
            </a:r>
            <a:endParaRPr lang="hr-HR" sz="4800" dirty="0"/>
          </a:p>
          <a:p>
            <a:r>
              <a:rPr lang="en-US" sz="4800" dirty="0"/>
              <a:t>Save the </a:t>
            </a:r>
            <a:r>
              <a:rPr lang="hr-HR" sz="4800" dirty="0"/>
              <a:t>L</a:t>
            </a:r>
            <a:r>
              <a:rPr lang="en-US" sz="4800" dirty="0" err="1"/>
              <a:t>ast</a:t>
            </a:r>
            <a:r>
              <a:rPr lang="en-US" sz="4800" dirty="0"/>
              <a:t> </a:t>
            </a:r>
            <a:r>
              <a:rPr lang="hr-HR" sz="4800" dirty="0"/>
              <a:t>W</a:t>
            </a:r>
            <a:r>
              <a:rPr lang="en-US" sz="4800" dirty="0" err="1"/>
              <a:t>ord</a:t>
            </a:r>
            <a:r>
              <a:rPr lang="en-US" sz="4800" dirty="0"/>
              <a:t> for </a:t>
            </a:r>
            <a:r>
              <a:rPr lang="hr-HR" sz="4800" dirty="0"/>
              <a:t>M</a:t>
            </a:r>
            <a:r>
              <a:rPr lang="en-US" sz="4800" dirty="0"/>
              <a:t>e</a:t>
            </a:r>
            <a:endParaRPr lang="hr-HR" sz="4800" dirty="0"/>
          </a:p>
          <a:p>
            <a:r>
              <a:rPr lang="en-US" sz="4800" dirty="0"/>
              <a:t>Think, </a:t>
            </a:r>
            <a:r>
              <a:rPr lang="hr-HR" sz="4800" dirty="0"/>
              <a:t>P</a:t>
            </a:r>
            <a:r>
              <a:rPr lang="en-US" sz="4800" dirty="0"/>
              <a:t>air, </a:t>
            </a:r>
            <a:r>
              <a:rPr lang="hr-HR" sz="4800" dirty="0"/>
              <a:t>S</a:t>
            </a:r>
            <a:r>
              <a:rPr lang="en-US" sz="4800" dirty="0"/>
              <a:t>hare</a:t>
            </a:r>
            <a:endParaRPr lang="hr-HR" sz="4800" dirty="0"/>
          </a:p>
          <a:p>
            <a:r>
              <a:rPr lang="hr-HR" sz="4800" dirty="0" err="1"/>
              <a:t>Fishbowl</a:t>
            </a:r>
            <a:r>
              <a:rPr lang="hr-HR" sz="4800" dirty="0"/>
              <a:t> Debate </a:t>
            </a:r>
          </a:p>
        </p:txBody>
      </p:sp>
    </p:spTree>
    <p:extLst>
      <p:ext uri="{BB962C8B-B14F-4D97-AF65-F5344CB8AC3E}">
        <p14:creationId xmlns:p14="http://schemas.microsoft.com/office/powerpoint/2010/main" val="1149787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8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Freeform: Shape 50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64" name="Freeform: Shape 52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5" name="Freeform: Shape 54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F2708E1-B357-1B59-28CE-BEFF30291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Što se njima postiže</a:t>
            </a:r>
          </a:p>
        </p:txBody>
      </p:sp>
      <p:graphicFrame>
        <p:nvGraphicFramePr>
          <p:cNvPr id="19" name="Rezervirano mjesto sadržaja 2">
            <a:extLst>
              <a:ext uri="{FF2B5EF4-FFF2-40B4-BE49-F238E27FC236}">
                <a16:creationId xmlns:a16="http://schemas.microsoft.com/office/drawing/2014/main" id="{F7202B95-CCB5-C40E-9609-72FE809C0C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739632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7057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E3D8C2-07E6-6185-3E59-C8DB055EB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anchor="b">
            <a:normAutofit/>
          </a:bodyPr>
          <a:lstStyle/>
          <a:p>
            <a:r>
              <a:rPr lang="hr-HR" sz="6000" dirty="0"/>
              <a:t>VTS</a:t>
            </a:r>
          </a:p>
        </p:txBody>
      </p:sp>
      <p:pic>
        <p:nvPicPr>
          <p:cNvPr id="5" name="Rezervirano mjesto sadržaja 4" descr="Slika na kojoj se prikazuje vektorska grafika, igračka, lutka, isječak crteža&#10;&#10;Opis je automatski generiran">
            <a:extLst>
              <a:ext uri="{FF2B5EF4-FFF2-40B4-BE49-F238E27FC236}">
                <a16:creationId xmlns:a16="http://schemas.microsoft.com/office/drawing/2014/main" id="{9721BA77-4960-3C2E-ABA6-C245DC1314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" r="-1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42F74A9A-CBCB-00C0-EDDE-93E7A1CF6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05800" y="2733676"/>
            <a:ext cx="3571875" cy="3362324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74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BDE3CE-C535-8832-2FAD-129E238DF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Save the </a:t>
            </a:r>
            <a:r>
              <a:rPr kumimoji="0" lang="hr-H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hr-H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</a:t>
            </a:r>
            <a:r>
              <a:rPr kumimoji="0" lang="hr-H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br>
              <a:rPr kumimoji="0" lang="hr-H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hr-HR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BB5CCCF-F4AD-2636-9EC9-188AD762C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4000" dirty="0"/>
              <a:t>Rad u skupinama na zadanu riječ (kreativnost npr.)</a:t>
            </a:r>
          </a:p>
          <a:p>
            <a:endParaRPr lang="hr-HR" dirty="0"/>
          </a:p>
          <a:p>
            <a:pPr>
              <a:buFontTx/>
              <a:buChar char="-"/>
            </a:pPr>
            <a:r>
              <a:rPr lang="hr-HR" sz="3600" dirty="0"/>
              <a:t>svatko napiše 1 riječ kao asocijaciju</a:t>
            </a:r>
          </a:p>
          <a:p>
            <a:pPr>
              <a:buFontTx/>
              <a:buChar char="-"/>
            </a:pPr>
            <a:r>
              <a:rPr lang="hr-HR" sz="3600" dirty="0"/>
              <a:t>ostali govore što misle zašto ju je odabrao</a:t>
            </a:r>
          </a:p>
          <a:p>
            <a:pPr>
              <a:buFontTx/>
              <a:buChar char="-"/>
            </a:pPr>
            <a:r>
              <a:rPr lang="hr-HR" sz="3600" dirty="0"/>
              <a:t>zatim učenik obrazlaže zašto ju je odabrao</a:t>
            </a:r>
          </a:p>
          <a:p>
            <a:pPr>
              <a:buFontTx/>
              <a:buChar char="-"/>
            </a:pPr>
            <a:r>
              <a:rPr lang="hr-HR" sz="3600" dirty="0"/>
              <a:t>ako se radi u grupi, učenici se sami dogovore kad je tko na redu, a ako se radi frontalno, odabere učitelj</a:t>
            </a:r>
          </a:p>
        </p:txBody>
      </p:sp>
    </p:spTree>
    <p:extLst>
      <p:ext uri="{BB962C8B-B14F-4D97-AF65-F5344CB8AC3E}">
        <p14:creationId xmlns:p14="http://schemas.microsoft.com/office/powerpoint/2010/main" val="2383366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EA4590-DFE2-4B77-8104-3338C1B94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en-US" sz="5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Think, </a:t>
            </a:r>
            <a:r>
              <a:rPr kumimoji="0" lang="hr-HR" sz="5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US" sz="5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air, </a:t>
            </a:r>
            <a:r>
              <a:rPr kumimoji="0" lang="hr-HR" sz="5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US" sz="5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hare</a:t>
            </a:r>
            <a:br>
              <a:rPr kumimoji="0" lang="hr-H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E2C7645-68C6-E277-9E14-4A6808436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3600" dirty="0"/>
              <a:t>učenici rade u paru; zapisuju svoje ideje i usuglašavaju se oko njih</a:t>
            </a:r>
          </a:p>
          <a:p>
            <a:r>
              <a:rPr lang="hr-HR" sz="3600" dirty="0"/>
              <a:t>zatim ih dijele s drugim parom koji </a:t>
            </a:r>
            <a:r>
              <a:rPr lang="hr-HR" sz="3600" dirty="0" err="1"/>
              <a:t>nadopisuje</a:t>
            </a:r>
            <a:r>
              <a:rPr lang="hr-HR" sz="3600" dirty="0"/>
              <a:t> ideje</a:t>
            </a:r>
          </a:p>
          <a:p>
            <a:r>
              <a:rPr lang="hr-HR" sz="3600" dirty="0"/>
              <a:t>predstavnici grupa iznose svoje ideje – tako dobijemo sva mišljenja o temi</a:t>
            </a:r>
          </a:p>
          <a:p>
            <a:r>
              <a:rPr lang="hr-HR" sz="3600" dirty="0"/>
              <a:t>prikladno za teme o kojima postoje suprotstavljena mišljenja</a:t>
            </a:r>
          </a:p>
          <a:p>
            <a:r>
              <a:rPr lang="hr-HR" sz="3600" dirty="0"/>
              <a:t>TEMA: </a:t>
            </a:r>
            <a:r>
              <a:rPr lang="hr-HR" sz="3600" dirty="0" err="1"/>
              <a:t>team</a:t>
            </a:r>
            <a:r>
              <a:rPr lang="hr-HR" sz="3600" dirty="0"/>
              <a:t> </a:t>
            </a:r>
            <a:r>
              <a:rPr lang="hr-HR" sz="3600" dirty="0" err="1"/>
              <a:t>building</a:t>
            </a:r>
            <a:r>
              <a:rPr lang="hr-HR" sz="3600" dirty="0"/>
              <a:t> kao način povezivanja kolega unutar kolektiva</a:t>
            </a:r>
          </a:p>
        </p:txBody>
      </p:sp>
    </p:spTree>
    <p:extLst>
      <p:ext uri="{BB962C8B-B14F-4D97-AF65-F5344CB8AC3E}">
        <p14:creationId xmlns:p14="http://schemas.microsoft.com/office/powerpoint/2010/main" val="3765927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1B597B-EC51-5B2F-82B9-9535DF7FC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b="1" dirty="0" err="1"/>
              <a:t>Fishbowl</a:t>
            </a:r>
            <a:r>
              <a:rPr lang="hr-HR" sz="5400" b="1" dirty="0"/>
              <a:t> Debate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8257CA-46E2-B82B-DA5B-01F021286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odaberemo temu oko koje se treba usuglasiti</a:t>
            </a:r>
          </a:p>
          <a:p>
            <a:r>
              <a:rPr lang="hr-HR" dirty="0"/>
              <a:t>4 – 6 učenika sjedi u krugu, a ostali sjede ili stoje oko njih</a:t>
            </a:r>
          </a:p>
          <a:p>
            <a:r>
              <a:rPr lang="hr-HR" dirty="0"/>
              <a:t>učenici u krugu raspravljaju o zadanoj temi tako da svatko čeka svoj red; vrijeme je ograničeno</a:t>
            </a:r>
          </a:p>
          <a:p>
            <a:r>
              <a:rPr lang="hr-HR" dirty="0"/>
              <a:t>ostali slušaju, a ako se žele uključiti, </a:t>
            </a:r>
            <a:r>
              <a:rPr lang="hr-HR" dirty="0" err="1"/>
              <a:t>tapnu</a:t>
            </a:r>
            <a:r>
              <a:rPr lang="hr-HR" dirty="0"/>
              <a:t> govornika po ramenu</a:t>
            </a:r>
          </a:p>
          <a:p>
            <a:r>
              <a:rPr lang="hr-HR" dirty="0"/>
              <a:t>nakon rasprave slijedi razgovor</a:t>
            </a:r>
          </a:p>
          <a:p>
            <a:r>
              <a:rPr lang="hr-HR" dirty="0"/>
              <a:t>TEMA: Ubija li škola kreativnost?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4856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D751EBD-92D3-F081-455B-D700BDE45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hr-HR" sz="6000" b="1">
                <a:solidFill>
                  <a:schemeClr val="bg1"/>
                </a:solidFill>
              </a:rPr>
              <a:t>Nakon rasprave</a:t>
            </a:r>
          </a:p>
        </p:txBody>
      </p:sp>
      <p:graphicFrame>
        <p:nvGraphicFramePr>
          <p:cNvPr id="20" name="Rezervirano mjesto sadržaja 2">
            <a:extLst>
              <a:ext uri="{FF2B5EF4-FFF2-40B4-BE49-F238E27FC236}">
                <a16:creationId xmlns:a16="http://schemas.microsoft.com/office/drawing/2014/main" id="{6453903D-55B2-93E0-B782-8E53E2E239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62869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7978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3DAFAB-D28F-AF98-444E-64AEAA79C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/>
              <a:t>Fishbowl</a:t>
            </a:r>
            <a:r>
              <a:rPr lang="hr-HR" b="1" dirty="0"/>
              <a:t> za suprotstavljena stajališta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6CB3CA5-7BCC-2F0E-8E03-D1D53AB32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učenici gledaju na tekst ili pitanje iz različitih perspektiva</a:t>
            </a:r>
          </a:p>
          <a:p>
            <a:r>
              <a:rPr lang="hr-HR" sz="3600" dirty="0"/>
              <a:t>Primjer: stajališta različitih povijesnih osoba, likova u romanu, društvenih kategorija (npr. mladi, stari, muškarci, žene, radnici, industrijalci, seljaci, plemići, vojnici…)</a:t>
            </a:r>
          </a:p>
          <a:p>
            <a:r>
              <a:rPr lang="hr-HR" sz="3600" dirty="0"/>
              <a:t> svaka skupina raspravlja o istom pitanju, događaju ili tekstu, predstavljajući dodijeljenu perspektivu</a:t>
            </a:r>
          </a:p>
        </p:txBody>
      </p:sp>
    </p:spTree>
    <p:extLst>
      <p:ext uri="{BB962C8B-B14F-4D97-AF65-F5344CB8AC3E}">
        <p14:creationId xmlns:p14="http://schemas.microsoft.com/office/powerpoint/2010/main" val="1299907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Rezervirano mjesto sadržaja 4" descr="Slika na kojoj se prikazuje karta&#10;&#10;Opis je automatski generiran">
            <a:extLst>
              <a:ext uri="{FF2B5EF4-FFF2-40B4-BE49-F238E27FC236}">
                <a16:creationId xmlns:a16="http://schemas.microsoft.com/office/drawing/2014/main" id="{7FA79279-5A27-C0B9-5AC4-E6F5DDA253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4" r="1" b="1863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1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Rezervirano mjesto sadržaja 4" descr="Slika na kojoj se prikazuje karta&#10;&#10;Opis je automatski generiran">
            <a:extLst>
              <a:ext uri="{FF2B5EF4-FFF2-40B4-BE49-F238E27FC236}">
                <a16:creationId xmlns:a16="http://schemas.microsoft.com/office/drawing/2014/main" id="{47065AEB-2EE2-A18F-6855-BE81E2142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5" r="1" b="606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7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3043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38A004F0-CA63-CC36-B141-554731A48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532214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Panoramski prikaz Verone</a:t>
            </a:r>
          </a:p>
        </p:txBody>
      </p:sp>
      <p:pic>
        <p:nvPicPr>
          <p:cNvPr id="5" name="Rezervirano mjesto sadržaja 4" descr="Slika na kojoj se prikazuje nebo, na otvorenom, grad, planina&#10;&#10;Opis je automatski generiran">
            <a:extLst>
              <a:ext uri="{FF2B5EF4-FFF2-40B4-BE49-F238E27FC236}">
                <a16:creationId xmlns:a16="http://schemas.microsoft.com/office/drawing/2014/main" id="{DF2A6121-982F-49A9-270E-9F32555C2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1" b="3882"/>
          <a:stretch/>
        </p:blipFill>
        <p:spPr>
          <a:xfrm>
            <a:off x="643467" y="682713"/>
            <a:ext cx="10905066" cy="447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nebo, na otvorenom, rijeka, grad&#10;&#10;Opis je automatski generiran">
            <a:extLst>
              <a:ext uri="{FF2B5EF4-FFF2-40B4-BE49-F238E27FC236}">
                <a16:creationId xmlns:a16="http://schemas.microsoft.com/office/drawing/2014/main" id="{D4B92981-5973-3C2D-BF6B-B32AEA52C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4" r="160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06E56BB-C8E6-4F70-B8BF-921C4912D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97716"/>
            <a:ext cx="12192000" cy="64008"/>
          </a:xfrm>
          <a:prstGeom prst="rect">
            <a:avLst/>
          </a:prstGeom>
          <a:solidFill>
            <a:schemeClr val="tx2">
              <a:lumMod val="5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643316-AB20-4DD1-8578-B5D7F033C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61952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46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zgrada, dvorac&#10;&#10;Opis je automatski generiran">
            <a:extLst>
              <a:ext uri="{FF2B5EF4-FFF2-40B4-BE49-F238E27FC236}">
                <a16:creationId xmlns:a16="http://schemas.microsoft.com/office/drawing/2014/main" id="{EFCCCB2C-782D-8A18-7D56-35F38FF6EB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0" b="179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1ABC7E6-7544-3957-4ECF-23CD8EFE5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300">
                <a:solidFill>
                  <a:schemeClr val="tx1">
                    <a:lumMod val="85000"/>
                    <a:lumOff val="15000"/>
                  </a:schemeClr>
                </a:solidFill>
              </a:rPr>
              <a:t>Dvorac Castelvecchio, sagrađen u 14. stoljeću s istoimenim mostom (ili Ponte Scaligero).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939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voda, na otvorenom, most, rijeka&#10;&#10;Opis je automatski generiran">
            <a:extLst>
              <a:ext uri="{FF2B5EF4-FFF2-40B4-BE49-F238E27FC236}">
                <a16:creationId xmlns:a16="http://schemas.microsoft.com/office/drawing/2014/main" id="{EA1DF09C-C01E-5D24-EB20-5D6FCD6EA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9" b="605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5270B806-449F-B63F-EB87-30A5971CA91D}"/>
              </a:ext>
            </a:extLst>
          </p:cNvPr>
          <p:cNvSpPr txBox="1"/>
          <p:nvPr/>
        </p:nvSpPr>
        <p:spPr>
          <a:xfrm>
            <a:off x="838200" y="5153024"/>
            <a:ext cx="10165218" cy="96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Most Ponte Pietro</a:t>
            </a:r>
          </a:p>
        </p:txBody>
      </p:sp>
    </p:spTree>
    <p:extLst>
      <p:ext uri="{BB962C8B-B14F-4D97-AF65-F5344CB8AC3E}">
        <p14:creationId xmlns:p14="http://schemas.microsoft.com/office/powerpoint/2010/main" val="584102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4DDE3FE3-7662-363A-9C25-05A5E407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/>
              <a:t>Piazza </a:t>
            </a:r>
            <a:r>
              <a:rPr lang="en-US" sz="3600" b="1" dirty="0" err="1"/>
              <a:t>delle</a:t>
            </a:r>
            <a:r>
              <a:rPr lang="en-US" sz="3600" b="1" dirty="0"/>
              <a:t> </a:t>
            </a:r>
            <a:r>
              <a:rPr lang="en-US" sz="3600" b="1" dirty="0" err="1"/>
              <a:t>Erbe</a:t>
            </a:r>
            <a:r>
              <a:rPr lang="en-US" sz="3600" b="1" dirty="0"/>
              <a:t> </a:t>
            </a:r>
            <a:r>
              <a:rPr lang="en-US" sz="3600" b="1" dirty="0" err="1"/>
              <a:t>i</a:t>
            </a:r>
            <a:r>
              <a:rPr lang="en-US" sz="3600" b="1" dirty="0"/>
              <a:t> Piazza Bra s </a:t>
            </a:r>
            <a:r>
              <a:rPr lang="en-US" sz="3600" b="1" dirty="0" err="1"/>
              <a:t>Arenom</a:t>
            </a:r>
            <a:r>
              <a:rPr lang="en-US" sz="3600" b="1" dirty="0"/>
              <a:t> u </a:t>
            </a:r>
            <a:r>
              <a:rPr lang="en-US" sz="3600" b="1" dirty="0" err="1"/>
              <a:t>svom</a:t>
            </a:r>
            <a:r>
              <a:rPr lang="en-US" sz="3600" b="1" dirty="0"/>
              <a:t> </a:t>
            </a:r>
            <a:r>
              <a:rPr lang="en-US" sz="3600" b="1" dirty="0" err="1"/>
              <a:t>središtu</a:t>
            </a:r>
            <a:r>
              <a:rPr lang="en-US" sz="3600" b="1" dirty="0"/>
              <a:t>.</a:t>
            </a:r>
          </a:p>
        </p:txBody>
      </p:sp>
      <p:pic>
        <p:nvPicPr>
          <p:cNvPr id="5" name="Rezervirano mjesto sadržaja 4" descr="Slika na kojoj se prikazuje tekst, zgrada, na otvorenom, grad&#10;&#10;Opis je automatski generiran">
            <a:extLst>
              <a:ext uri="{FF2B5EF4-FFF2-40B4-BE49-F238E27FC236}">
                <a16:creationId xmlns:a16="http://schemas.microsoft.com/office/drawing/2014/main" id="{2D608271-A84C-99BD-0FE5-9DC9137B83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292"/>
          <a:stretch/>
        </p:blipFill>
        <p:spPr>
          <a:xfrm>
            <a:off x="19" y="431"/>
            <a:ext cx="8643171" cy="640831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11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482</Words>
  <Application>Microsoft Office PowerPoint</Application>
  <PresentationFormat>Široki zaslon</PresentationFormat>
  <Paragraphs>58</Paragraphs>
  <Slides>29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Tema sustava Office</vt:lpstr>
      <vt:lpstr>           LEARNING THROUGH COLLABORATION AND COOPERATION  </vt:lpstr>
      <vt:lpstr>Verona je drugi najveći grad u regiji Veneto u neposrednoj blizini jezera Lago di Garda na sjeveru Italije.</vt:lpstr>
      <vt:lpstr>PowerPoint prezentacija</vt:lpstr>
      <vt:lpstr>PowerPoint prezentacija</vt:lpstr>
      <vt:lpstr>Panoramski prikaz Verone</vt:lpstr>
      <vt:lpstr>PowerPoint prezentacija</vt:lpstr>
      <vt:lpstr>Dvorac Castelvecchio, sagrađen u 14. stoljeću s istoimenim mostom (ili Ponte Scaligero).</vt:lpstr>
      <vt:lpstr>PowerPoint prezentacija</vt:lpstr>
      <vt:lpstr>Piazza delle Erbe i Piazza Bra s Arenom u svom središtu.</vt:lpstr>
      <vt:lpstr>Katedrala (Duomo di Verona)</vt:lpstr>
      <vt:lpstr>Fontana Madone Verona iz 14. st. i toranj Torre dei Lamberti na Piazzi della Erbe.</vt:lpstr>
      <vt:lpstr>Julijin balkon</vt:lpstr>
      <vt:lpstr>Julijin kip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Strategije suradničkog učenja</vt:lpstr>
      <vt:lpstr>Što se njima postiže</vt:lpstr>
      <vt:lpstr>VTS</vt:lpstr>
      <vt:lpstr>Save the Last Word for Me </vt:lpstr>
      <vt:lpstr>Think, Pair, Share </vt:lpstr>
      <vt:lpstr>Fishbowl Debate</vt:lpstr>
      <vt:lpstr>Nakon rasprave</vt:lpstr>
      <vt:lpstr>Fishbowl za suprotstavljena stajališta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LEARNING THROUGH COLLABORATION AND COOPERATION  </dc:title>
  <dc:creator>Dragica Gajšak</dc:creator>
  <cp:lastModifiedBy>Dragica Gajšak</cp:lastModifiedBy>
  <cp:revision>5</cp:revision>
  <dcterms:created xsi:type="dcterms:W3CDTF">2022-08-28T14:31:10Z</dcterms:created>
  <dcterms:modified xsi:type="dcterms:W3CDTF">2022-09-01T16:17:48Z</dcterms:modified>
</cp:coreProperties>
</file>