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1892E-C637-0122-2A95-AEA9D2A17382}" v="169" dt="2021-04-14T18:02:03.720"/>
    <p1510:client id="{70619E41-1B87-4723-A2FE-BF5DBC499977}" v="70" dt="2021-03-31T17:28:40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4E157-8D5E-4D5B-A3DB-4E5D7A99CF4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53768C-B6A9-4EBD-8632-4E5B3FFE9B6E}">
      <dgm:prSet/>
      <dgm:spPr/>
      <dgm:t>
        <a:bodyPr/>
        <a:lstStyle/>
        <a:p>
          <a:r>
            <a:rPr lang="de-DE"/>
            <a:t>Ich recycle Müll</a:t>
          </a:r>
          <a:br>
            <a:rPr lang="de-DE"/>
          </a:br>
          <a:endParaRPr lang="en-US"/>
        </a:p>
      </dgm:t>
    </dgm:pt>
    <dgm:pt modelId="{86D2BC35-8EE0-43D3-B66B-CCE90112EE38}" type="parTrans" cxnId="{5F17400D-F845-4A0F-8756-EC1F7109C0F4}">
      <dgm:prSet/>
      <dgm:spPr/>
      <dgm:t>
        <a:bodyPr/>
        <a:lstStyle/>
        <a:p>
          <a:endParaRPr lang="en-US"/>
        </a:p>
      </dgm:t>
    </dgm:pt>
    <dgm:pt modelId="{03D3A550-4BF6-4EB8-BE04-25CB673D6055}" type="sibTrans" cxnId="{5F17400D-F845-4A0F-8756-EC1F7109C0F4}">
      <dgm:prSet/>
      <dgm:spPr/>
      <dgm:t>
        <a:bodyPr/>
        <a:lstStyle/>
        <a:p>
          <a:endParaRPr lang="en-US"/>
        </a:p>
      </dgm:t>
    </dgm:pt>
    <dgm:pt modelId="{5BA92B5A-D6F0-4067-A5BA-2C8F1D6888A3}">
      <dgm:prSet/>
      <dgm:spPr/>
      <dgm:t>
        <a:bodyPr/>
        <a:lstStyle/>
        <a:p>
          <a:r>
            <a:rPr lang="de-DE"/>
            <a:t>Ich fahre mehr Fahrrad als Auto</a:t>
          </a:r>
          <a:br>
            <a:rPr lang="de-DE"/>
          </a:br>
          <a:endParaRPr lang="en-US"/>
        </a:p>
      </dgm:t>
    </dgm:pt>
    <dgm:pt modelId="{2C36A7D4-B53F-427B-BBAA-B2F16829558D}" type="parTrans" cxnId="{771DAAF7-86D4-4AD6-945F-8B3CD8DE7A63}">
      <dgm:prSet/>
      <dgm:spPr/>
      <dgm:t>
        <a:bodyPr/>
        <a:lstStyle/>
        <a:p>
          <a:endParaRPr lang="en-US"/>
        </a:p>
      </dgm:t>
    </dgm:pt>
    <dgm:pt modelId="{32046B9D-A8D2-4ED5-A506-C4495BBF0DD0}" type="sibTrans" cxnId="{771DAAF7-86D4-4AD6-945F-8B3CD8DE7A63}">
      <dgm:prSet/>
      <dgm:spPr/>
      <dgm:t>
        <a:bodyPr/>
        <a:lstStyle/>
        <a:p>
          <a:endParaRPr lang="en-US"/>
        </a:p>
      </dgm:t>
    </dgm:pt>
    <dgm:pt modelId="{956BFF0B-7E67-44C2-B387-6A239CBD65C4}">
      <dgm:prSet/>
      <dgm:spPr/>
      <dgm:t>
        <a:bodyPr/>
        <a:lstStyle/>
        <a:p>
          <a:r>
            <a:rPr lang="de-DE"/>
            <a:t>Ich spare Energie</a:t>
          </a:r>
          <a:br>
            <a:rPr lang="de-DE"/>
          </a:br>
          <a:endParaRPr lang="en-US"/>
        </a:p>
      </dgm:t>
    </dgm:pt>
    <dgm:pt modelId="{46D8B8A1-D7D3-4C1C-B83D-2D409230252D}" type="parTrans" cxnId="{3D69C1BF-AECC-48EA-89F1-9536506F68E5}">
      <dgm:prSet/>
      <dgm:spPr/>
      <dgm:t>
        <a:bodyPr/>
        <a:lstStyle/>
        <a:p>
          <a:endParaRPr lang="en-US"/>
        </a:p>
      </dgm:t>
    </dgm:pt>
    <dgm:pt modelId="{0A087ED5-F112-4E4E-8FFA-332B188E43AF}" type="sibTrans" cxnId="{3D69C1BF-AECC-48EA-89F1-9536506F68E5}">
      <dgm:prSet/>
      <dgm:spPr/>
      <dgm:t>
        <a:bodyPr/>
        <a:lstStyle/>
        <a:p>
          <a:endParaRPr lang="en-US"/>
        </a:p>
      </dgm:t>
    </dgm:pt>
    <dgm:pt modelId="{C33142B2-9837-4CA8-AC22-30895D29E6DB}">
      <dgm:prSet/>
      <dgm:spPr/>
      <dgm:t>
        <a:bodyPr/>
        <a:lstStyle/>
        <a:p>
          <a:r>
            <a:rPr lang="de-DE"/>
            <a:t>Ich beobachte, wohin ich den Müll werfe</a:t>
          </a:r>
          <a:endParaRPr lang="en-US"/>
        </a:p>
      </dgm:t>
    </dgm:pt>
    <dgm:pt modelId="{8EBDC6AE-5A85-4189-8D41-3934727CD65E}" type="parTrans" cxnId="{0E2D7390-0946-43B8-B8EA-56384B3CC8A1}">
      <dgm:prSet/>
      <dgm:spPr/>
      <dgm:t>
        <a:bodyPr/>
        <a:lstStyle/>
        <a:p>
          <a:endParaRPr lang="en-US"/>
        </a:p>
      </dgm:t>
    </dgm:pt>
    <dgm:pt modelId="{1E9CFB04-F043-4EA6-99EB-4F50B67DEBCE}" type="sibTrans" cxnId="{0E2D7390-0946-43B8-B8EA-56384B3CC8A1}">
      <dgm:prSet/>
      <dgm:spPr/>
      <dgm:t>
        <a:bodyPr/>
        <a:lstStyle/>
        <a:p>
          <a:endParaRPr lang="en-US"/>
        </a:p>
      </dgm:t>
    </dgm:pt>
    <dgm:pt modelId="{4B05DB15-09FB-463D-BC4C-3C8C1D2C8ED5}" type="pres">
      <dgm:prSet presAssocID="{7594E157-8D5E-4D5B-A3DB-4E5D7A99CF4B}" presName="linear" presStyleCnt="0">
        <dgm:presLayoutVars>
          <dgm:animLvl val="lvl"/>
          <dgm:resizeHandles val="exact"/>
        </dgm:presLayoutVars>
      </dgm:prSet>
      <dgm:spPr/>
    </dgm:pt>
    <dgm:pt modelId="{1B61C1B4-1EBD-4B58-919A-6B85FDC0ED02}" type="pres">
      <dgm:prSet presAssocID="{6553768C-B6A9-4EBD-8632-4E5B3FFE9B6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B4BCD84-F6F9-4D86-9635-F44A08820D10}" type="pres">
      <dgm:prSet presAssocID="{03D3A550-4BF6-4EB8-BE04-25CB673D6055}" presName="spacer" presStyleCnt="0"/>
      <dgm:spPr/>
    </dgm:pt>
    <dgm:pt modelId="{A5CF076F-DAAB-4E9C-8BCF-BA6A8DA2DF32}" type="pres">
      <dgm:prSet presAssocID="{5BA92B5A-D6F0-4067-A5BA-2C8F1D6888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1BF13B9-2023-4D6F-AFB0-C372D6CED9C0}" type="pres">
      <dgm:prSet presAssocID="{32046B9D-A8D2-4ED5-A506-C4495BBF0DD0}" presName="spacer" presStyleCnt="0"/>
      <dgm:spPr/>
    </dgm:pt>
    <dgm:pt modelId="{B4AA95EC-F1DA-4C00-8B52-6D16608B4EB0}" type="pres">
      <dgm:prSet presAssocID="{956BFF0B-7E67-44C2-B387-6A239CBD65C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81B4879-9188-4CBC-B45A-B8D8EE77492D}" type="pres">
      <dgm:prSet presAssocID="{0A087ED5-F112-4E4E-8FFA-332B188E43AF}" presName="spacer" presStyleCnt="0"/>
      <dgm:spPr/>
    </dgm:pt>
    <dgm:pt modelId="{D66CB687-A0A4-40E4-9498-8AC87EDD3077}" type="pres">
      <dgm:prSet presAssocID="{C33142B2-9837-4CA8-AC22-30895D29E6D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F17400D-F845-4A0F-8756-EC1F7109C0F4}" srcId="{7594E157-8D5E-4D5B-A3DB-4E5D7A99CF4B}" destId="{6553768C-B6A9-4EBD-8632-4E5B3FFE9B6E}" srcOrd="0" destOrd="0" parTransId="{86D2BC35-8EE0-43D3-B66B-CCE90112EE38}" sibTransId="{03D3A550-4BF6-4EB8-BE04-25CB673D6055}"/>
    <dgm:cxn modelId="{2FD3AD64-11AA-4CFF-A7D5-99D62CCB4BC4}" type="presOf" srcId="{7594E157-8D5E-4D5B-A3DB-4E5D7A99CF4B}" destId="{4B05DB15-09FB-463D-BC4C-3C8C1D2C8ED5}" srcOrd="0" destOrd="0" presId="urn:microsoft.com/office/officeart/2005/8/layout/vList2"/>
    <dgm:cxn modelId="{F35F1086-481E-42E0-B91F-314604B12D8A}" type="presOf" srcId="{5BA92B5A-D6F0-4067-A5BA-2C8F1D6888A3}" destId="{A5CF076F-DAAB-4E9C-8BCF-BA6A8DA2DF32}" srcOrd="0" destOrd="0" presId="urn:microsoft.com/office/officeart/2005/8/layout/vList2"/>
    <dgm:cxn modelId="{0E2D7390-0946-43B8-B8EA-56384B3CC8A1}" srcId="{7594E157-8D5E-4D5B-A3DB-4E5D7A99CF4B}" destId="{C33142B2-9837-4CA8-AC22-30895D29E6DB}" srcOrd="3" destOrd="0" parTransId="{8EBDC6AE-5A85-4189-8D41-3934727CD65E}" sibTransId="{1E9CFB04-F043-4EA6-99EB-4F50B67DEBCE}"/>
    <dgm:cxn modelId="{BF9DB29B-D9A2-47FB-8A79-8317512B4B9C}" type="presOf" srcId="{956BFF0B-7E67-44C2-B387-6A239CBD65C4}" destId="{B4AA95EC-F1DA-4C00-8B52-6D16608B4EB0}" srcOrd="0" destOrd="0" presId="urn:microsoft.com/office/officeart/2005/8/layout/vList2"/>
    <dgm:cxn modelId="{3D69C1BF-AECC-48EA-89F1-9536506F68E5}" srcId="{7594E157-8D5E-4D5B-A3DB-4E5D7A99CF4B}" destId="{956BFF0B-7E67-44C2-B387-6A239CBD65C4}" srcOrd="2" destOrd="0" parTransId="{46D8B8A1-D7D3-4C1C-B83D-2D409230252D}" sibTransId="{0A087ED5-F112-4E4E-8FFA-332B188E43AF}"/>
    <dgm:cxn modelId="{ED7E7DD6-5DF0-41E1-AAD2-AD3C054992C9}" type="presOf" srcId="{C33142B2-9837-4CA8-AC22-30895D29E6DB}" destId="{D66CB687-A0A4-40E4-9498-8AC87EDD3077}" srcOrd="0" destOrd="0" presId="urn:microsoft.com/office/officeart/2005/8/layout/vList2"/>
    <dgm:cxn modelId="{B2EFADEA-950A-42B0-B08C-2B7E6C1AC16F}" type="presOf" srcId="{6553768C-B6A9-4EBD-8632-4E5B3FFE9B6E}" destId="{1B61C1B4-1EBD-4B58-919A-6B85FDC0ED02}" srcOrd="0" destOrd="0" presId="urn:microsoft.com/office/officeart/2005/8/layout/vList2"/>
    <dgm:cxn modelId="{771DAAF7-86D4-4AD6-945F-8B3CD8DE7A63}" srcId="{7594E157-8D5E-4D5B-A3DB-4E5D7A99CF4B}" destId="{5BA92B5A-D6F0-4067-A5BA-2C8F1D6888A3}" srcOrd="1" destOrd="0" parTransId="{2C36A7D4-B53F-427B-BBAA-B2F16829558D}" sibTransId="{32046B9D-A8D2-4ED5-A506-C4495BBF0DD0}"/>
    <dgm:cxn modelId="{686D58F2-66A3-4EAF-8190-A19282E95E9E}" type="presParOf" srcId="{4B05DB15-09FB-463D-BC4C-3C8C1D2C8ED5}" destId="{1B61C1B4-1EBD-4B58-919A-6B85FDC0ED02}" srcOrd="0" destOrd="0" presId="urn:microsoft.com/office/officeart/2005/8/layout/vList2"/>
    <dgm:cxn modelId="{E1F9985F-6ED1-4C5F-A610-42FB00411746}" type="presParOf" srcId="{4B05DB15-09FB-463D-BC4C-3C8C1D2C8ED5}" destId="{6B4BCD84-F6F9-4D86-9635-F44A08820D10}" srcOrd="1" destOrd="0" presId="urn:microsoft.com/office/officeart/2005/8/layout/vList2"/>
    <dgm:cxn modelId="{9CCBF9C7-7431-442B-A256-AFACF193A98A}" type="presParOf" srcId="{4B05DB15-09FB-463D-BC4C-3C8C1D2C8ED5}" destId="{A5CF076F-DAAB-4E9C-8BCF-BA6A8DA2DF32}" srcOrd="2" destOrd="0" presId="urn:microsoft.com/office/officeart/2005/8/layout/vList2"/>
    <dgm:cxn modelId="{B56E979D-4CA0-40EA-8247-DCD27E332476}" type="presParOf" srcId="{4B05DB15-09FB-463D-BC4C-3C8C1D2C8ED5}" destId="{61BF13B9-2023-4D6F-AFB0-C372D6CED9C0}" srcOrd="3" destOrd="0" presId="urn:microsoft.com/office/officeart/2005/8/layout/vList2"/>
    <dgm:cxn modelId="{B9933A62-C0F1-436C-84A1-D0766FBAF75F}" type="presParOf" srcId="{4B05DB15-09FB-463D-BC4C-3C8C1D2C8ED5}" destId="{B4AA95EC-F1DA-4C00-8B52-6D16608B4EB0}" srcOrd="4" destOrd="0" presId="urn:microsoft.com/office/officeart/2005/8/layout/vList2"/>
    <dgm:cxn modelId="{C4F66CF0-5711-4460-8D2A-94B6453DF87D}" type="presParOf" srcId="{4B05DB15-09FB-463D-BC4C-3C8C1D2C8ED5}" destId="{A81B4879-9188-4CBC-B45A-B8D8EE77492D}" srcOrd="5" destOrd="0" presId="urn:microsoft.com/office/officeart/2005/8/layout/vList2"/>
    <dgm:cxn modelId="{BB0F3115-77C0-4255-A327-1E7CF0B7A01A}" type="presParOf" srcId="{4B05DB15-09FB-463D-BC4C-3C8C1D2C8ED5}" destId="{D66CB687-A0A4-40E4-9498-8AC87EDD30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FD7B3-8763-4D27-8259-72CE2E38172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BE18920-C38C-4C72-8628-EBA092CA8E57}">
      <dgm:prSet/>
      <dgm:spPr/>
      <dgm:t>
        <a:bodyPr/>
        <a:lstStyle/>
        <a:p>
          <a:r>
            <a:rPr lang="en-US"/>
            <a:t>Ich nehme mehr Bäder als Duschen</a:t>
          </a:r>
        </a:p>
      </dgm:t>
    </dgm:pt>
    <dgm:pt modelId="{A7F71C5F-1ADE-4672-AE74-34D82706E780}" type="parTrans" cxnId="{4769F2B6-2427-4F57-8C12-8822284F11BE}">
      <dgm:prSet/>
      <dgm:spPr/>
      <dgm:t>
        <a:bodyPr/>
        <a:lstStyle/>
        <a:p>
          <a:endParaRPr lang="en-US"/>
        </a:p>
      </dgm:t>
    </dgm:pt>
    <dgm:pt modelId="{371DE377-15DC-48B7-B195-D76D35D897D7}" type="sibTrans" cxnId="{4769F2B6-2427-4F57-8C12-8822284F11BE}">
      <dgm:prSet/>
      <dgm:spPr/>
      <dgm:t>
        <a:bodyPr/>
        <a:lstStyle/>
        <a:p>
          <a:endParaRPr lang="en-US"/>
        </a:p>
      </dgm:t>
    </dgm:pt>
    <dgm:pt modelId="{E41AEAFA-E7E7-4C70-B29A-4D1422A9D3DD}">
      <dgm:prSet/>
      <dgm:spPr/>
      <dgm:t>
        <a:bodyPr/>
        <a:lstStyle/>
        <a:p>
          <a:r>
            <a:rPr lang="en-US"/>
            <a:t>Ich lasse das Licht an</a:t>
          </a:r>
        </a:p>
      </dgm:t>
    </dgm:pt>
    <dgm:pt modelId="{9DAC4252-C2A8-4C1B-A306-13FBD933D2EB}" type="parTrans" cxnId="{55ECC270-7D53-436D-AC73-23A1F9CB5ECB}">
      <dgm:prSet/>
      <dgm:spPr/>
      <dgm:t>
        <a:bodyPr/>
        <a:lstStyle/>
        <a:p>
          <a:endParaRPr lang="en-US"/>
        </a:p>
      </dgm:t>
    </dgm:pt>
    <dgm:pt modelId="{9DB68E95-346D-44D5-8DAE-2F381B1BC194}" type="sibTrans" cxnId="{55ECC270-7D53-436D-AC73-23A1F9CB5ECB}">
      <dgm:prSet/>
      <dgm:spPr/>
      <dgm:t>
        <a:bodyPr/>
        <a:lstStyle/>
        <a:p>
          <a:endParaRPr lang="en-US"/>
        </a:p>
      </dgm:t>
    </dgm:pt>
    <dgm:pt modelId="{84FA8BED-27E9-4354-8628-C528FC885437}">
      <dgm:prSet/>
      <dgm:spPr/>
      <dgm:t>
        <a:bodyPr/>
        <a:lstStyle/>
        <a:p>
          <a:r>
            <a:rPr lang="en-US"/>
            <a:t>Ich kaufe Plastiktüten</a:t>
          </a:r>
        </a:p>
      </dgm:t>
    </dgm:pt>
    <dgm:pt modelId="{654CCC6A-57A4-4FD5-8268-59EED979860F}" type="parTrans" cxnId="{80F37FCC-E724-4BAF-92AA-75C0407948FC}">
      <dgm:prSet/>
      <dgm:spPr/>
      <dgm:t>
        <a:bodyPr/>
        <a:lstStyle/>
        <a:p>
          <a:endParaRPr lang="en-US"/>
        </a:p>
      </dgm:t>
    </dgm:pt>
    <dgm:pt modelId="{F31BFDDD-12C7-4AE0-B33E-30040E3A00D2}" type="sibTrans" cxnId="{80F37FCC-E724-4BAF-92AA-75C0407948FC}">
      <dgm:prSet/>
      <dgm:spPr/>
      <dgm:t>
        <a:bodyPr/>
        <a:lstStyle/>
        <a:p>
          <a:endParaRPr lang="en-US"/>
        </a:p>
      </dgm:t>
    </dgm:pt>
    <dgm:pt modelId="{277D92ED-2EB6-4FD2-A3A7-504F8F966F60}">
      <dgm:prSet/>
      <dgm:spPr/>
      <dgm:t>
        <a:bodyPr/>
        <a:lstStyle/>
        <a:p>
          <a:r>
            <a:rPr lang="en-US"/>
            <a:t>Ich kaufe Obst und Gemüse in Plastikverpackungen</a:t>
          </a:r>
        </a:p>
      </dgm:t>
    </dgm:pt>
    <dgm:pt modelId="{6EF6F066-9C5D-44EE-878A-666219913EE4}" type="parTrans" cxnId="{AD9E4483-5321-4866-9BB0-10329CBC4B80}">
      <dgm:prSet/>
      <dgm:spPr/>
      <dgm:t>
        <a:bodyPr/>
        <a:lstStyle/>
        <a:p>
          <a:endParaRPr lang="en-US"/>
        </a:p>
      </dgm:t>
    </dgm:pt>
    <dgm:pt modelId="{B73B154E-B5B4-448E-854A-5A9C738B3AC3}" type="sibTrans" cxnId="{AD9E4483-5321-4866-9BB0-10329CBC4B80}">
      <dgm:prSet/>
      <dgm:spPr/>
      <dgm:t>
        <a:bodyPr/>
        <a:lstStyle/>
        <a:p>
          <a:endParaRPr lang="en-US"/>
        </a:p>
      </dgm:t>
    </dgm:pt>
    <dgm:pt modelId="{F5577892-DF94-4C6A-B98A-F5A2CA059558}" type="pres">
      <dgm:prSet presAssocID="{E2EFD7B3-8763-4D27-8259-72CE2E381720}" presName="linear" presStyleCnt="0">
        <dgm:presLayoutVars>
          <dgm:animLvl val="lvl"/>
          <dgm:resizeHandles val="exact"/>
        </dgm:presLayoutVars>
      </dgm:prSet>
      <dgm:spPr/>
    </dgm:pt>
    <dgm:pt modelId="{DE84F13B-27D3-4C54-BEA0-7F8CC14D2C9D}" type="pres">
      <dgm:prSet presAssocID="{0BE18920-C38C-4C72-8628-EBA092CA8E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48CC3A-1817-4AD9-8B52-42B7A28ABF6A}" type="pres">
      <dgm:prSet presAssocID="{371DE377-15DC-48B7-B195-D76D35D897D7}" presName="spacer" presStyleCnt="0"/>
      <dgm:spPr/>
    </dgm:pt>
    <dgm:pt modelId="{E97B3382-8414-4199-A7A5-91BAA7AE37C3}" type="pres">
      <dgm:prSet presAssocID="{E41AEAFA-E7E7-4C70-B29A-4D1422A9D3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851E63-B0A2-4A4B-801E-145FB25086D5}" type="pres">
      <dgm:prSet presAssocID="{9DB68E95-346D-44D5-8DAE-2F381B1BC194}" presName="spacer" presStyleCnt="0"/>
      <dgm:spPr/>
    </dgm:pt>
    <dgm:pt modelId="{AFD47AF3-6884-439F-8AC2-5B88FF5CFA74}" type="pres">
      <dgm:prSet presAssocID="{84FA8BED-27E9-4354-8628-C528FC8854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C7A598-802F-40CC-807A-0AB655CBB40A}" type="pres">
      <dgm:prSet presAssocID="{F31BFDDD-12C7-4AE0-B33E-30040E3A00D2}" presName="spacer" presStyleCnt="0"/>
      <dgm:spPr/>
    </dgm:pt>
    <dgm:pt modelId="{552C315D-39E3-4793-8D07-DEF0694EDA03}" type="pres">
      <dgm:prSet presAssocID="{277D92ED-2EB6-4FD2-A3A7-504F8F966F6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025E0B-2D85-4CB5-A7C6-5AB20A02C659}" type="presOf" srcId="{E41AEAFA-E7E7-4C70-B29A-4D1422A9D3DD}" destId="{E97B3382-8414-4199-A7A5-91BAA7AE37C3}" srcOrd="0" destOrd="0" presId="urn:microsoft.com/office/officeart/2005/8/layout/vList2"/>
    <dgm:cxn modelId="{1153591C-EF18-440F-89AA-5BC9EFC13732}" type="presOf" srcId="{84FA8BED-27E9-4354-8628-C528FC885437}" destId="{AFD47AF3-6884-439F-8AC2-5B88FF5CFA74}" srcOrd="0" destOrd="0" presId="urn:microsoft.com/office/officeart/2005/8/layout/vList2"/>
    <dgm:cxn modelId="{C93A5B38-78DA-454C-8B7E-408C5390E04C}" type="presOf" srcId="{277D92ED-2EB6-4FD2-A3A7-504F8F966F60}" destId="{552C315D-39E3-4793-8D07-DEF0694EDA03}" srcOrd="0" destOrd="0" presId="urn:microsoft.com/office/officeart/2005/8/layout/vList2"/>
    <dgm:cxn modelId="{6EFF8B41-1092-4829-9635-FDFCEFB356E5}" type="presOf" srcId="{0BE18920-C38C-4C72-8628-EBA092CA8E57}" destId="{DE84F13B-27D3-4C54-BEA0-7F8CC14D2C9D}" srcOrd="0" destOrd="0" presId="urn:microsoft.com/office/officeart/2005/8/layout/vList2"/>
    <dgm:cxn modelId="{55ECC270-7D53-436D-AC73-23A1F9CB5ECB}" srcId="{E2EFD7B3-8763-4D27-8259-72CE2E381720}" destId="{E41AEAFA-E7E7-4C70-B29A-4D1422A9D3DD}" srcOrd="1" destOrd="0" parTransId="{9DAC4252-C2A8-4C1B-A306-13FBD933D2EB}" sibTransId="{9DB68E95-346D-44D5-8DAE-2F381B1BC194}"/>
    <dgm:cxn modelId="{AD9E4483-5321-4866-9BB0-10329CBC4B80}" srcId="{E2EFD7B3-8763-4D27-8259-72CE2E381720}" destId="{277D92ED-2EB6-4FD2-A3A7-504F8F966F60}" srcOrd="3" destOrd="0" parTransId="{6EF6F066-9C5D-44EE-878A-666219913EE4}" sibTransId="{B73B154E-B5B4-448E-854A-5A9C738B3AC3}"/>
    <dgm:cxn modelId="{6E81FFA5-E786-402A-ADC3-7945682F3D4E}" type="presOf" srcId="{E2EFD7B3-8763-4D27-8259-72CE2E381720}" destId="{F5577892-DF94-4C6A-B98A-F5A2CA059558}" srcOrd="0" destOrd="0" presId="urn:microsoft.com/office/officeart/2005/8/layout/vList2"/>
    <dgm:cxn modelId="{4769F2B6-2427-4F57-8C12-8822284F11BE}" srcId="{E2EFD7B3-8763-4D27-8259-72CE2E381720}" destId="{0BE18920-C38C-4C72-8628-EBA092CA8E57}" srcOrd="0" destOrd="0" parTransId="{A7F71C5F-1ADE-4672-AE74-34D82706E780}" sibTransId="{371DE377-15DC-48B7-B195-D76D35D897D7}"/>
    <dgm:cxn modelId="{80F37FCC-E724-4BAF-92AA-75C0407948FC}" srcId="{E2EFD7B3-8763-4D27-8259-72CE2E381720}" destId="{84FA8BED-27E9-4354-8628-C528FC885437}" srcOrd="2" destOrd="0" parTransId="{654CCC6A-57A4-4FD5-8268-59EED979860F}" sibTransId="{F31BFDDD-12C7-4AE0-B33E-30040E3A00D2}"/>
    <dgm:cxn modelId="{7132A542-E933-4E8E-8AB0-0B66DFBB889E}" type="presParOf" srcId="{F5577892-DF94-4C6A-B98A-F5A2CA059558}" destId="{DE84F13B-27D3-4C54-BEA0-7F8CC14D2C9D}" srcOrd="0" destOrd="0" presId="urn:microsoft.com/office/officeart/2005/8/layout/vList2"/>
    <dgm:cxn modelId="{541AE58E-6CA7-4F51-A04E-AA6CD94776A9}" type="presParOf" srcId="{F5577892-DF94-4C6A-B98A-F5A2CA059558}" destId="{1F48CC3A-1817-4AD9-8B52-42B7A28ABF6A}" srcOrd="1" destOrd="0" presId="urn:microsoft.com/office/officeart/2005/8/layout/vList2"/>
    <dgm:cxn modelId="{686EBBF9-619C-436C-9CEC-00E810888A13}" type="presParOf" srcId="{F5577892-DF94-4C6A-B98A-F5A2CA059558}" destId="{E97B3382-8414-4199-A7A5-91BAA7AE37C3}" srcOrd="2" destOrd="0" presId="urn:microsoft.com/office/officeart/2005/8/layout/vList2"/>
    <dgm:cxn modelId="{FDF46A01-CE48-4349-9919-3C9DF885C266}" type="presParOf" srcId="{F5577892-DF94-4C6A-B98A-F5A2CA059558}" destId="{F2851E63-B0A2-4A4B-801E-145FB25086D5}" srcOrd="3" destOrd="0" presId="urn:microsoft.com/office/officeart/2005/8/layout/vList2"/>
    <dgm:cxn modelId="{A1F4B1EF-72A9-45BC-9AF4-2465AC14CE9D}" type="presParOf" srcId="{F5577892-DF94-4C6A-B98A-F5A2CA059558}" destId="{AFD47AF3-6884-439F-8AC2-5B88FF5CFA74}" srcOrd="4" destOrd="0" presId="urn:microsoft.com/office/officeart/2005/8/layout/vList2"/>
    <dgm:cxn modelId="{C151E5D6-9A7C-4071-97C4-8A4B75DD7FE0}" type="presParOf" srcId="{F5577892-DF94-4C6A-B98A-F5A2CA059558}" destId="{EAC7A598-802F-40CC-807A-0AB655CBB40A}" srcOrd="5" destOrd="0" presId="urn:microsoft.com/office/officeart/2005/8/layout/vList2"/>
    <dgm:cxn modelId="{C31D0B9E-74D2-462E-A630-929D23362C68}" type="presParOf" srcId="{F5577892-DF94-4C6A-B98A-F5A2CA059558}" destId="{552C315D-39E3-4793-8D07-DEF0694EDA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1C1B4-1EBD-4B58-919A-6B85FDC0ED02}">
      <dsp:nvSpPr>
        <dsp:cNvPr id="0" name=""/>
        <dsp:cNvSpPr/>
      </dsp:nvSpPr>
      <dsp:spPr>
        <a:xfrm>
          <a:off x="0" y="183126"/>
          <a:ext cx="6367912" cy="1432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Ich recycle Müll</a:t>
          </a:r>
          <a:br>
            <a:rPr lang="de-DE" sz="3600" kern="1200"/>
          </a:br>
          <a:endParaRPr lang="en-US" sz="3600" kern="1200"/>
        </a:p>
      </dsp:txBody>
      <dsp:txXfrm>
        <a:off x="69908" y="253034"/>
        <a:ext cx="6228096" cy="1292264"/>
      </dsp:txXfrm>
    </dsp:sp>
    <dsp:sp modelId="{A5CF076F-DAAB-4E9C-8BCF-BA6A8DA2DF32}">
      <dsp:nvSpPr>
        <dsp:cNvPr id="0" name=""/>
        <dsp:cNvSpPr/>
      </dsp:nvSpPr>
      <dsp:spPr>
        <a:xfrm>
          <a:off x="0" y="1718886"/>
          <a:ext cx="6367912" cy="14320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Ich fahre mehr Fahrrad als Auto</a:t>
          </a:r>
          <a:br>
            <a:rPr lang="de-DE" sz="3600" kern="1200"/>
          </a:br>
          <a:endParaRPr lang="en-US" sz="3600" kern="1200"/>
        </a:p>
      </dsp:txBody>
      <dsp:txXfrm>
        <a:off x="69908" y="1788794"/>
        <a:ext cx="6228096" cy="1292264"/>
      </dsp:txXfrm>
    </dsp:sp>
    <dsp:sp modelId="{B4AA95EC-F1DA-4C00-8B52-6D16608B4EB0}">
      <dsp:nvSpPr>
        <dsp:cNvPr id="0" name=""/>
        <dsp:cNvSpPr/>
      </dsp:nvSpPr>
      <dsp:spPr>
        <a:xfrm>
          <a:off x="0" y="3254646"/>
          <a:ext cx="6367912" cy="14320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Ich spare Energie</a:t>
          </a:r>
          <a:br>
            <a:rPr lang="de-DE" sz="3600" kern="1200"/>
          </a:br>
          <a:endParaRPr lang="en-US" sz="3600" kern="1200"/>
        </a:p>
      </dsp:txBody>
      <dsp:txXfrm>
        <a:off x="69908" y="3324554"/>
        <a:ext cx="6228096" cy="1292264"/>
      </dsp:txXfrm>
    </dsp:sp>
    <dsp:sp modelId="{D66CB687-A0A4-40E4-9498-8AC87EDD3077}">
      <dsp:nvSpPr>
        <dsp:cNvPr id="0" name=""/>
        <dsp:cNvSpPr/>
      </dsp:nvSpPr>
      <dsp:spPr>
        <a:xfrm>
          <a:off x="0" y="4790406"/>
          <a:ext cx="6367912" cy="14320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Ich beobachte, wohin ich den Müll werfe</a:t>
          </a:r>
          <a:endParaRPr lang="en-US" sz="3600" kern="1200"/>
        </a:p>
      </dsp:txBody>
      <dsp:txXfrm>
        <a:off x="69908" y="4860314"/>
        <a:ext cx="6228096" cy="12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4F13B-27D3-4C54-BEA0-7F8CC14D2C9D}">
      <dsp:nvSpPr>
        <dsp:cNvPr id="0" name=""/>
        <dsp:cNvSpPr/>
      </dsp:nvSpPr>
      <dsp:spPr>
        <a:xfrm>
          <a:off x="0" y="15366"/>
          <a:ext cx="6367912" cy="1511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Ich nehme mehr Bäder als Duschen</a:t>
          </a:r>
        </a:p>
      </dsp:txBody>
      <dsp:txXfrm>
        <a:off x="73792" y="89158"/>
        <a:ext cx="6220328" cy="1364056"/>
      </dsp:txXfrm>
    </dsp:sp>
    <dsp:sp modelId="{E97B3382-8414-4199-A7A5-91BAA7AE37C3}">
      <dsp:nvSpPr>
        <dsp:cNvPr id="0" name=""/>
        <dsp:cNvSpPr/>
      </dsp:nvSpPr>
      <dsp:spPr>
        <a:xfrm>
          <a:off x="0" y="1636446"/>
          <a:ext cx="6367912" cy="15116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Ich lasse das Licht an</a:t>
          </a:r>
        </a:p>
      </dsp:txBody>
      <dsp:txXfrm>
        <a:off x="73792" y="1710238"/>
        <a:ext cx="6220328" cy="1364056"/>
      </dsp:txXfrm>
    </dsp:sp>
    <dsp:sp modelId="{AFD47AF3-6884-439F-8AC2-5B88FF5CFA74}">
      <dsp:nvSpPr>
        <dsp:cNvPr id="0" name=""/>
        <dsp:cNvSpPr/>
      </dsp:nvSpPr>
      <dsp:spPr>
        <a:xfrm>
          <a:off x="0" y="3257526"/>
          <a:ext cx="6367912" cy="15116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Ich kaufe Plastiktüten</a:t>
          </a:r>
        </a:p>
      </dsp:txBody>
      <dsp:txXfrm>
        <a:off x="73792" y="3331318"/>
        <a:ext cx="6220328" cy="1364056"/>
      </dsp:txXfrm>
    </dsp:sp>
    <dsp:sp modelId="{552C315D-39E3-4793-8D07-DEF0694EDA03}">
      <dsp:nvSpPr>
        <dsp:cNvPr id="0" name=""/>
        <dsp:cNvSpPr/>
      </dsp:nvSpPr>
      <dsp:spPr>
        <a:xfrm>
          <a:off x="0" y="4878606"/>
          <a:ext cx="6367912" cy="15116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Ich kaufe Obst und Gemüse in Plastikverpackungen</a:t>
          </a:r>
        </a:p>
      </dsp:txBody>
      <dsp:txXfrm>
        <a:off x="73792" y="4952398"/>
        <a:ext cx="6220328" cy="136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village.org/our-work/education/gen-trainings/traumatransformation/children-smiling-in-a-huddl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Nature, Forest, Sunshine, Landscape, tree, forest free ...">
            <a:extLst>
              <a:ext uri="{FF2B5EF4-FFF2-40B4-BE49-F238E27FC236}">
                <a16:creationId xmlns:a16="http://schemas.microsoft.com/office/drawing/2014/main" id="{B2EE4515-E988-462F-8F14-41D73258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">
                <a:solidFill>
                  <a:srgbClr val="FFFFFF"/>
                </a:solidFill>
                <a:latin typeface="Consolas"/>
                <a:cs typeface="Calibri Light"/>
              </a:rPr>
              <a:t>Kümmere ich mich um die Umwelt?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700">
              <a:solidFill>
                <a:srgbClr val="FFFFFF"/>
              </a:solidFill>
              <a:cs typeface="Calibri"/>
            </a:endParaRPr>
          </a:p>
          <a:p>
            <a:endParaRPr lang="en-US" sz="1700">
              <a:solidFill>
                <a:srgbClr val="FFFFFF"/>
              </a:solidFill>
              <a:cs typeface="Calibri"/>
            </a:endParaRPr>
          </a:p>
          <a:p>
            <a:r>
              <a:rPr lang="en-US" sz="1700">
                <a:solidFill>
                  <a:srgbClr val="FFFFFF"/>
                </a:solidFill>
                <a:cs typeface="Calibri"/>
              </a:rPr>
              <a:t>Ana Vlašić, 8.r.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B58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4E212-C883-4339-83F0-A00D52E7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e" sz="4100">
                <a:solidFill>
                  <a:srgbClr val="FFFFFF"/>
                </a:solidFill>
                <a:latin typeface="Consolas"/>
                <a:cs typeface="Calibri Light"/>
              </a:rPr>
              <a:t>Warum sollten wir uns um die Umwelt kümmern?</a:t>
            </a:r>
            <a:endParaRPr lang="en-US" sz="4100">
              <a:solidFill>
                <a:srgbClr val="FFFFFF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35D1C9B-F78E-4783-A407-7D82F8EE9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01" r="1" b="1042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3BC4-E603-4B7B-85CF-FA043178B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de" sz="2000">
              <a:solidFill>
                <a:srgbClr val="FFFFFF"/>
              </a:solidFill>
              <a:latin typeface="Consolas"/>
            </a:endParaRPr>
          </a:p>
          <a:p>
            <a:r>
              <a:rPr lang="de" dirty="0">
                <a:solidFill>
                  <a:srgbClr val="FFFFFF"/>
                </a:solidFill>
                <a:latin typeface="Consolas"/>
              </a:rPr>
              <a:t>Unsere Gesundheit hängt auch von sauberer Natur, klaren Flüssen, grünen Wäldern und fröhlichen Wiesen ab</a:t>
            </a:r>
            <a:endParaRPr lang="en-US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7CE2C-FA29-4800-A088-B321E5EECF7C}"/>
              </a:ext>
            </a:extLst>
          </p:cNvPr>
          <p:cNvSpPr txBox="1"/>
          <p:nvPr/>
        </p:nvSpPr>
        <p:spPr>
          <a:xfrm>
            <a:off x="4931335" y="422907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10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6 garbage bin free image | Peakpx">
            <a:extLst>
              <a:ext uri="{FF2B5EF4-FFF2-40B4-BE49-F238E27FC236}">
                <a16:creationId xmlns:a16="http://schemas.microsoft.com/office/drawing/2014/main" id="{B7342CCE-9DBE-4D2D-88ED-D5CD2AD48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7" r="15541" b="810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806E5-CA92-4D77-8621-8647D905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604442"/>
            <a:ext cx="3438144" cy="1720635"/>
          </a:xfrm>
        </p:spPr>
        <p:txBody>
          <a:bodyPr anchor="b">
            <a:normAutofit/>
          </a:bodyPr>
          <a:lstStyle/>
          <a:p>
            <a:r>
              <a:rPr lang="en-US" sz="2800" b="1">
                <a:ea typeface="+mj-lt"/>
                <a:cs typeface="+mj-lt"/>
              </a:rPr>
              <a:t>Wie können wir die Umwelt schützen?</a:t>
            </a:r>
            <a:endParaRPr lang="en-US" sz="2800" b="1"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6705-F390-42C9-9D54-3E80F8F7C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444516"/>
            <a:ext cx="3438906" cy="34807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" sz="1800" dirty="0">
                <a:latin typeface="Consolas"/>
              </a:rPr>
              <a:t>Intelligentes Einkaufen
</a:t>
            </a:r>
          </a:p>
          <a:p>
            <a:r>
              <a:rPr lang="de" sz="1800" dirty="0">
                <a:latin typeface="Consolas"/>
              </a:rPr>
              <a:t>Sortieren Sie Verpackungs-, Elektro- und Elektronikschrott
</a:t>
            </a:r>
          </a:p>
          <a:p>
            <a:r>
              <a:rPr lang="de" sz="1800" dirty="0">
                <a:latin typeface="Consolas"/>
              </a:rPr>
              <a:t>Verwenden Sie Wasser rationaler
</a:t>
            </a:r>
          </a:p>
          <a:p>
            <a:r>
              <a:rPr lang="de" sz="1800" dirty="0">
                <a:latin typeface="Consolas"/>
              </a:rPr>
              <a:t>Energie sparen
</a:t>
            </a:r>
          </a:p>
          <a:p>
            <a:r>
              <a:rPr lang="de" sz="1800" dirty="0">
                <a:latin typeface="Consolas"/>
              </a:rPr>
              <a:t>Tragen Sie zu weniger Luftverschmutzung bei</a:t>
            </a:r>
            <a:endParaRPr lang="en-US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529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5F73F1-DF4F-48C2-9B45-57B3023B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de" sz="4800">
                <a:solidFill>
                  <a:schemeClr val="bg1"/>
                </a:solidFill>
                <a:latin typeface="Consolas"/>
              </a:rPr>
              <a:t>Was mache ich gut für die Umwelt?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D8FA07-A17D-4D41-8179-D014C98180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43797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53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9BDF35-80C6-46C1-A82E-649AC6BB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  <a:ea typeface="+mj-lt"/>
                <a:cs typeface="+mj-lt"/>
              </a:rPr>
              <a:t>Was mache ich schlecht für die Umwelt?</a:t>
            </a:r>
            <a:endParaRPr lang="en-US" sz="4800" b="1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48A422-FFEB-498E-B8E5-80D65AD1D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53693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141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A5BE6-17CA-45DB-BF68-3AAD81BD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Vielen Dank für die Aufmerksamkeit!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8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Široki zaslon</PresentationFormat>
  <Paragraphs>25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Consolas</vt:lpstr>
      <vt:lpstr>office theme</vt:lpstr>
      <vt:lpstr>Kümmere ich mich um die Umwelt?</vt:lpstr>
      <vt:lpstr>Warum sollten wir uns um die Umwelt kümmern?</vt:lpstr>
      <vt:lpstr>Wie können wir die Umwelt schützen?</vt:lpstr>
      <vt:lpstr>Was mache ich gut für die Umwelt?</vt:lpstr>
      <vt:lpstr>Was mache ich schlecht für die Umwelt?</vt:lpstr>
      <vt:lpstr>Vielen Dank für die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Sanja Kolman Čukac</cp:lastModifiedBy>
  <cp:revision>82</cp:revision>
  <dcterms:created xsi:type="dcterms:W3CDTF">2021-03-31T17:22:22Z</dcterms:created>
  <dcterms:modified xsi:type="dcterms:W3CDTF">2021-04-29T20:29:39Z</dcterms:modified>
</cp:coreProperties>
</file>