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F682"/>
    <a:srgbClr val="535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18E81-1220-4024-A7CB-5B8EA0542EE1}" type="datetimeFigureOut">
              <a:rPr lang="hr-HR" smtClean="0"/>
              <a:t>25.8.2023.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8B0F3-25EF-400B-ADCB-9C9C9A2040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855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5353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7604" y="5085184"/>
            <a:ext cx="6400800" cy="11045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-2" y="908720"/>
            <a:ext cx="9143999" cy="3717032"/>
          </a:xfrm>
          <a:prstGeom prst="roundRect">
            <a:avLst>
              <a:gd name="adj" fmla="val 715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368600" y="2191172"/>
            <a:ext cx="8406797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8599" y="2164121"/>
            <a:ext cx="8406797" cy="1594853"/>
          </a:xfrm>
          <a:noFill/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" y="174989"/>
            <a:ext cx="747275" cy="53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0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0E8-FD4B-4C8D-A86E-1DE2D72B4BB7}" type="datetimeFigureOut">
              <a:rPr lang="hr-HR" smtClean="0"/>
              <a:t>25.8.2023.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0CB09-A644-463F-9925-AAF08FEC6F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6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err="1"/>
              <a:t>edite</a:t>
            </a:r>
            <a:r>
              <a:rPr lang="hr-HR" dirty="0"/>
              <a:t> stilove teksta matrice</a:t>
            </a:r>
          </a:p>
          <a:p>
            <a:pPr lvl="1"/>
            <a:r>
              <a:rPr lang="hr-HR" dirty="0"/>
              <a:t>Druga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90E8-FD4B-4C8D-A86E-1DE2D72B4BB7}" type="datetimeFigureOut">
              <a:rPr lang="hr-HR" smtClean="0"/>
              <a:t>25.8.2023.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0CB09-A644-463F-9925-AAF08FEC6F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9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None/>
        <a:defRPr sz="29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8599" y="2492896"/>
            <a:ext cx="8406797" cy="1266078"/>
          </a:xfrm>
        </p:spPr>
        <p:txBody>
          <a:bodyPr>
            <a:normAutofit fontScale="90000"/>
          </a:bodyPr>
          <a:lstStyle/>
          <a:p>
            <a:r>
              <a:rPr lang="hr-HR" dirty="0"/>
              <a:t>Pravilna četverostrana piramida </a:t>
            </a:r>
            <a:br>
              <a:rPr lang="hr-HR" dirty="0"/>
            </a:br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" y="174989"/>
            <a:ext cx="747275" cy="531714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890896"/>
            <a:ext cx="2771800" cy="293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93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Dopuni formule za oplošje i volumen pravilne četverostrane piramide.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90314" y="1844824"/>
            <a:ext cx="2746648" cy="4392488"/>
          </a:xfrm>
        </p:spPr>
        <p:txBody>
          <a:bodyPr/>
          <a:lstStyle/>
          <a:p>
            <a:r>
              <a:rPr lang="hr-HR" i="1" dirty="0">
                <a:solidFill>
                  <a:schemeClr val="bg1">
                    <a:lumMod val="10000"/>
                  </a:schemeClr>
                </a:solidFill>
              </a:rPr>
              <a:t>O</a:t>
            </a:r>
            <a:r>
              <a:rPr lang="hr-HR" dirty="0">
                <a:solidFill>
                  <a:schemeClr val="bg1">
                    <a:lumMod val="10000"/>
                  </a:schemeClr>
                </a:solidFill>
              </a:rPr>
              <a:t> = __ + </a:t>
            </a:r>
            <a:r>
              <a:rPr lang="hr-HR" i="1" dirty="0">
                <a:solidFill>
                  <a:schemeClr val="bg1">
                    <a:lumMod val="10000"/>
                  </a:schemeClr>
                </a:solidFill>
              </a:rPr>
              <a:t>P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3635896" y="1844824"/>
            <a:ext cx="5050904" cy="4464496"/>
          </a:xfrm>
        </p:spPr>
        <p:txBody>
          <a:bodyPr/>
          <a:lstStyle/>
          <a:p>
            <a:r>
              <a:rPr lang="hr-HR" dirty="0">
                <a:solidFill>
                  <a:schemeClr val="bg1">
                    <a:lumMod val="10000"/>
                  </a:schemeClr>
                </a:solidFill>
              </a:rPr>
              <a:t>      </a:t>
            </a:r>
            <a:r>
              <a:rPr lang="hr-HR" i="1" dirty="0">
                <a:solidFill>
                  <a:schemeClr val="bg1">
                    <a:lumMod val="10000"/>
                  </a:schemeClr>
                </a:solidFill>
              </a:rPr>
              <a:t>B</a:t>
            </a:r>
            <a:r>
              <a:rPr lang="hr-HR" dirty="0">
                <a:solidFill>
                  <a:schemeClr val="bg1">
                    <a:lumMod val="10000"/>
                  </a:schemeClr>
                </a:solidFill>
              </a:rPr>
              <a:t> = ___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653506"/>
              </p:ext>
            </p:extLst>
          </p:nvPr>
        </p:nvGraphicFramePr>
        <p:xfrm>
          <a:off x="611560" y="2708920"/>
          <a:ext cx="14986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2" imgW="596880" imgH="419040" progId="Equation.3">
                  <p:embed/>
                </p:oleObj>
              </mc:Choice>
              <mc:Fallback>
                <p:oleObj name="Jednadžba" r:id="rId2" imgW="596880" imgH="419040" progId="Equation.3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708920"/>
                        <a:ext cx="14986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503271"/>
              </p:ext>
            </p:extLst>
          </p:nvPr>
        </p:nvGraphicFramePr>
        <p:xfrm>
          <a:off x="4419227" y="2728300"/>
          <a:ext cx="4113213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4" imgW="1638000" imgH="393480" progId="Equation.3">
                  <p:embed/>
                </p:oleObj>
              </mc:Choice>
              <mc:Fallback>
                <p:oleObj name="Jednadžba" r:id="rId4" imgW="1638000" imgH="393480" progId="Equation.3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227" y="2728300"/>
                        <a:ext cx="4113213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27297"/>
            <a:ext cx="3524994" cy="3305799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2477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2. Izračunaj oplošje i volumen pravilne četverostrane piramide kojoj je brid baze dug </a:t>
            </a:r>
            <a:br>
              <a:rPr lang="hr-HR" dirty="0"/>
            </a:br>
            <a:r>
              <a:rPr lang="hr-HR" dirty="0"/>
              <a:t>10 cm, a duljina visine iznosi 1.2 dm.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360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3. Volumen pravilne četverostrane piramide iznosi 75 cm</a:t>
            </a:r>
            <a:r>
              <a:rPr lang="hr-HR" baseline="30000" dirty="0"/>
              <a:t>3</a:t>
            </a:r>
            <a:r>
              <a:rPr lang="hr-HR" dirty="0"/>
              <a:t>, a opseg njezine baze 4 dm. Kolika je</a:t>
            </a:r>
            <a:br>
              <a:rPr lang="hr-HR" dirty="0"/>
            </a:br>
            <a:r>
              <a:rPr lang="hr-HR" dirty="0"/>
              <a:t>duljina visine piramide?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780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4. Izračunaj oplošje pravilne četverostrane piramide kojoj je volumen 6 720 mm</a:t>
            </a:r>
            <a:r>
              <a:rPr lang="hr-HR" baseline="30000" dirty="0"/>
              <a:t>3</a:t>
            </a:r>
            <a:r>
              <a:rPr lang="hr-HR" dirty="0"/>
              <a:t>, a duljina visine iznosi 3.5 cm.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7531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5. Izračunaj volumen pravilne četverostrane piramide čije je oplošje 8 dm</a:t>
            </a:r>
            <a:r>
              <a:rPr lang="hr-HR" baseline="30000" dirty="0"/>
              <a:t>2</a:t>
            </a:r>
            <a:r>
              <a:rPr lang="hr-HR" dirty="0"/>
              <a:t>, a duljina brida baze 160 mm.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576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hr-HR" dirty="0"/>
              <a:t>6. Za izradu modela pravilne četverostrane piramide upotrijebljeno je 96 cm</a:t>
            </a:r>
            <a:r>
              <a:rPr lang="hr-HR" baseline="30000" dirty="0"/>
              <a:t>2</a:t>
            </a:r>
            <a:r>
              <a:rPr lang="hr-HR" dirty="0"/>
              <a:t> tankog lima. Koliki je volumen te piramide ako je njezin osnovni brid dug 6 cm?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96044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4176464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49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7. </a:t>
            </a:r>
            <a:r>
              <a:rPr lang="pl-PL" dirty="0"/>
              <a:t>Koliko platna treba za šator u obliku pravilne četverostrane piramide </a:t>
            </a:r>
            <a:r>
              <a:rPr lang="it-IT" dirty="0" err="1"/>
              <a:t>čiji</a:t>
            </a:r>
            <a:r>
              <a:rPr lang="it-IT" dirty="0"/>
              <a:t> je </a:t>
            </a:r>
            <a:r>
              <a:rPr lang="it-IT" dirty="0" err="1"/>
              <a:t>osnovni</a:t>
            </a:r>
            <a:r>
              <a:rPr lang="it-IT" dirty="0"/>
              <a:t> </a:t>
            </a:r>
            <a:r>
              <a:rPr lang="it-IT" dirty="0" err="1"/>
              <a:t>brid</a:t>
            </a:r>
            <a:r>
              <a:rPr lang="it-IT" dirty="0"/>
              <a:t> </a:t>
            </a:r>
            <a:r>
              <a:rPr lang="it-IT" dirty="0" err="1"/>
              <a:t>dug</a:t>
            </a:r>
            <a:r>
              <a:rPr lang="it-IT" dirty="0"/>
              <a:t> </a:t>
            </a:r>
            <a:br>
              <a:rPr lang="hr-HR" dirty="0"/>
            </a:br>
            <a:r>
              <a:rPr lang="it-IT" dirty="0"/>
              <a:t>3 m, a </a:t>
            </a:r>
            <a:r>
              <a:rPr lang="it-IT" dirty="0" err="1"/>
              <a:t>duljina</a:t>
            </a:r>
            <a:r>
              <a:rPr lang="it-IT" dirty="0"/>
              <a:t> </a:t>
            </a:r>
            <a:r>
              <a:rPr lang="it-IT" dirty="0" err="1"/>
              <a:t>visine</a:t>
            </a:r>
            <a:r>
              <a:rPr lang="it-IT" dirty="0"/>
              <a:t> piramide </a:t>
            </a:r>
            <a:r>
              <a:rPr lang="it-IT" dirty="0" err="1"/>
              <a:t>iznosi</a:t>
            </a:r>
            <a:r>
              <a:rPr lang="it-IT" dirty="0"/>
              <a:t> 2 m?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02466"/>
            <a:ext cx="4159522" cy="278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344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664296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hr-HR" sz="2900" dirty="0"/>
              <a:t>8. U dvorištu jedne osnovne škole domar je sagradio drvenu kućicu koja ima oblik pravilne četverostrane piramide. Duljina osnovnog brida jednaka je duljini visine piramide i iznosi 1.5 m. Koliko je litara </a:t>
            </a:r>
            <a:r>
              <a:rPr lang="pl-PL" sz="2900" dirty="0"/>
              <a:t>boje potrebno domaru za bojenje bočnih strana kućice ako je za 6 m</a:t>
            </a:r>
            <a:r>
              <a:rPr lang="pl-PL" sz="2900" baseline="30000" dirty="0"/>
              <a:t>2</a:t>
            </a:r>
            <a:r>
              <a:rPr lang="pl-PL" sz="2900" dirty="0"/>
              <a:t> potrebna 1 litra boje?</a:t>
            </a:r>
            <a:endParaRPr lang="hr-HR" sz="2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95536" y="3068960"/>
            <a:ext cx="4100264" cy="3384376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3068960"/>
            <a:ext cx="4172272" cy="3528392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3864464"/>
      </p:ext>
    </p:extLst>
  </p:cSld>
  <p:clrMapOvr>
    <a:masterClrMapping/>
  </p:clrMapOvr>
</p:sld>
</file>

<file path=ppt/theme/theme1.xml><?xml version="1.0" encoding="utf-8"?>
<a:theme xmlns:a="http://schemas.openxmlformats.org/drawingml/2006/main" name="alfa_plava_2014">
  <a:themeElements>
    <a:clrScheme name="alfa_plava">
      <a:dk1>
        <a:srgbClr val="53537D"/>
      </a:dk1>
      <a:lt1>
        <a:srgbClr val="F8F8F8"/>
      </a:lt1>
      <a:dk2>
        <a:srgbClr val="53537D"/>
      </a:dk2>
      <a:lt2>
        <a:srgbClr val="F8F8F8"/>
      </a:lt2>
      <a:accent1>
        <a:srgbClr val="53537D"/>
      </a:accent1>
      <a:accent2>
        <a:srgbClr val="B9B9D1"/>
      </a:accent2>
      <a:accent3>
        <a:srgbClr val="FF0000"/>
      </a:accent3>
      <a:accent4>
        <a:srgbClr val="002060"/>
      </a:accent4>
      <a:accent5>
        <a:srgbClr val="00B0F0"/>
      </a:accent5>
      <a:accent6>
        <a:srgbClr val="666699"/>
      </a:accent6>
      <a:hlink>
        <a:srgbClr val="666699"/>
      </a:hlink>
      <a:folHlink>
        <a:srgbClr val="666699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alfa_plava_2014</Template>
  <TotalTime>725</TotalTime>
  <Words>226</Words>
  <Application>Microsoft Office PowerPoint</Application>
  <PresentationFormat>Prikaz na zaslonu (4:3)</PresentationFormat>
  <Paragraphs>11</Paragraphs>
  <Slides>9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alfa_plava_2014</vt:lpstr>
      <vt:lpstr>Jednadžba</vt:lpstr>
      <vt:lpstr>Pravilna četverostrana piramida  </vt:lpstr>
      <vt:lpstr>1. Dopuni formule za oplošje i volumen pravilne četverostrane piramide.</vt:lpstr>
      <vt:lpstr>2. Izračunaj oplošje i volumen pravilne četverostrane piramide kojoj je brid baze dug  10 cm, a duljina visine iznosi 1.2 dm.</vt:lpstr>
      <vt:lpstr>3. Volumen pravilne četverostrane piramide iznosi 75 cm3, a opseg njezine baze 4 dm. Kolika je duljina visine piramide?</vt:lpstr>
      <vt:lpstr>4. Izračunaj oplošje pravilne četverostrane piramide kojoj je volumen 6 720 mm3, a duljina visine iznosi 3.5 cm.</vt:lpstr>
      <vt:lpstr>5. Izračunaj volumen pravilne četverostrane piramide čije je oplošje 8 dm2, a duljina brida baze 160 mm.</vt:lpstr>
      <vt:lpstr>6. Za izradu modela pravilne četverostrane piramide upotrijebljeno je 96 cm2 tankog lima. Koliki je volumen te piramide ako je njezin osnovni brid dug 6 cm?</vt:lpstr>
      <vt:lpstr>7. Koliko platna treba za šator u obliku pravilne četverostrane piramide čiji je osnovni brid dug  3 m, a duljina visine piramide iznosi 2 m?</vt:lpstr>
      <vt:lpstr>8. U dvorištu jedne osnovne škole domar je sagradio drvenu kućicu koja ima oblik pravilne četverostrane piramide. Duljina osnovnog brida jednaka je duljini visine piramide i iznosi 1.5 m. Koliko je litara boje potrebno domaru za bojenje bočnih strana kućice ako je za 6 m2 potrebna 1 litra boje?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Piramide</dc:title>
  <dc:creator>Marija</dc:creator>
  <cp:lastModifiedBy>Željko</cp:lastModifiedBy>
  <cp:revision>85</cp:revision>
  <dcterms:created xsi:type="dcterms:W3CDTF">2014-07-07T09:36:08Z</dcterms:created>
  <dcterms:modified xsi:type="dcterms:W3CDTF">2023-08-25T10:22:56Z</dcterms:modified>
</cp:coreProperties>
</file>