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66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358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04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6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728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628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366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8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1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00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55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341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C41C-94E8-4E4F-9C4E-729D12C7E177}" type="datetimeFigureOut">
              <a:rPr lang="hr-HR" smtClean="0"/>
              <a:t>2.2.2023.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95CA770-38BC-4E70-9E1F-7D3AF0AD499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487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3E86E4-7D61-7F39-DD59-E06392C821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/>
              <a:t>SILA TEŽA I TEŽINA TIJELA</a:t>
            </a:r>
          </a:p>
        </p:txBody>
      </p:sp>
    </p:spTree>
    <p:extLst>
      <p:ext uri="{BB962C8B-B14F-4D97-AF65-F5344CB8AC3E}">
        <p14:creationId xmlns:p14="http://schemas.microsoft.com/office/powerpoint/2010/main" val="1426487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ECA415-1D4F-4251-CD69-B971661B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99" y="220057"/>
            <a:ext cx="9291215" cy="1049235"/>
          </a:xfrm>
        </p:spPr>
        <p:txBody>
          <a:bodyPr/>
          <a:lstStyle/>
          <a:p>
            <a:pPr algn="l"/>
            <a:r>
              <a:rPr lang="hr-HR" dirty="0"/>
              <a:t>TABLICA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DDEF03-ABEE-9C46-6D05-562EED07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899" y="1091905"/>
            <a:ext cx="11302887" cy="511093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elastična sila		</a:t>
            </a:r>
            <a:r>
              <a:rPr lang="hr-H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r-HR" sz="28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njutn			N		</a:t>
            </a:r>
            <a:r>
              <a:rPr lang="hr-H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r-HR" sz="28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k 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∆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konstanta 				njutn po 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elastičnosti opruge	k		 metru		 N/m		---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sila teža		</a:t>
            </a:r>
            <a:r>
              <a:rPr lang="hr-H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r-HR" sz="28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njutn			N		</a:t>
            </a:r>
            <a:r>
              <a:rPr lang="hr-H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r-HR" sz="28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m 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konstanta 				 njutn po 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 teže		g		 kilogramu		N/kg		g = 10 N/kg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težina			G		njutn			N		G = m 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hr-H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2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3EA606-0CBF-3A62-107E-A44838EA1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810705"/>
            <a:ext cx="9291215" cy="5231875"/>
          </a:xfrm>
        </p:spPr>
        <p:txBody>
          <a:bodyPr>
            <a:normAutofit/>
          </a:bodyPr>
          <a:lstStyle/>
          <a:p>
            <a:r>
              <a:rPr lang="hr-HR" sz="2800" dirty="0"/>
              <a:t>na </a:t>
            </a:r>
            <a:r>
              <a:rPr lang="hr-HR" sz="2800" dirty="0" err="1"/>
              <a:t>Teams</a:t>
            </a:r>
            <a:r>
              <a:rPr lang="hr-HR" sz="2800" dirty="0"/>
              <a:t> treba staviti listić sa zadacima, zadatke treba prepisati i riješiti</a:t>
            </a:r>
          </a:p>
          <a:p>
            <a:endParaRPr lang="hr-HR" sz="2800" dirty="0"/>
          </a:p>
          <a:p>
            <a:r>
              <a:rPr lang="hr-HR" sz="2800" dirty="0"/>
              <a:t>DZ:</a:t>
            </a:r>
          </a:p>
          <a:p>
            <a:pPr marL="0" indent="0">
              <a:buNone/>
            </a:pPr>
            <a:r>
              <a:rPr lang="hr-HR" sz="2800" dirty="0"/>
              <a:t>– dovršiti zadatke s </a:t>
            </a:r>
            <a:r>
              <a:rPr lang="hr-HR" sz="2800" dirty="0" err="1"/>
              <a:t>Yammera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9228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niOkvir 9">
            <a:extLst>
              <a:ext uri="{FF2B5EF4-FFF2-40B4-BE49-F238E27FC236}">
                <a16:creationId xmlns:a16="http://schemas.microsoft.com/office/drawing/2014/main" id="{ECB81202-148A-C094-DF39-2665DA71312E}"/>
              </a:ext>
            </a:extLst>
          </p:cNvPr>
          <p:cNvSpPr txBox="1"/>
          <p:nvPr/>
        </p:nvSpPr>
        <p:spPr>
          <a:xfrm>
            <a:off x="453955" y="680789"/>
            <a:ext cx="1062253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</a:t>
            </a:r>
            <a:r>
              <a:rPr lang="hr-HR" sz="20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kurzivom (kosi tekst) su napisane upute za rad i ne treba ih prepisivati, sve ostalo treba prepisati u bilježnicu</a:t>
            </a:r>
          </a:p>
          <a:p>
            <a:endParaRPr lang="hr-HR" sz="2000" i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Prvo precrtajte tablicu u bilježnicu i prepišite značenje pokraj tablice.</a:t>
            </a:r>
          </a:p>
          <a:p>
            <a:r>
              <a:rPr lang="hr-HR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Upute za rad su na sljedećem slajdu</a:t>
            </a:r>
            <a:endParaRPr lang="hr-HR" sz="2000" b="1" i="1" dirty="0"/>
          </a:p>
        </p:txBody>
      </p:sp>
      <p:pic>
        <p:nvPicPr>
          <p:cNvPr id="6" name="Rezervirano mjesto sadržaja 5" descr="Slika na kojoj se prikazuje stol&#10;&#10;Opis je automatski generiran">
            <a:extLst>
              <a:ext uri="{FF2B5EF4-FFF2-40B4-BE49-F238E27FC236}">
                <a16:creationId xmlns:a16="http://schemas.microsoft.com/office/drawing/2014/main" id="{D23B6CD6-CC50-313C-78D9-1B2357183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51" y="2626397"/>
            <a:ext cx="6024923" cy="2700828"/>
          </a:xfr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6D7B777D-CA07-C54A-04E4-BBF4BCD35A2A}"/>
              </a:ext>
            </a:extLst>
          </p:cNvPr>
          <p:cNvSpPr txBox="1"/>
          <p:nvPr/>
        </p:nvSpPr>
        <p:spPr>
          <a:xfrm>
            <a:off x="6834432" y="2626397"/>
            <a:ext cx="505276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m / g – masa u gramima</a:t>
            </a:r>
          </a:p>
          <a:p>
            <a:endParaRPr lang="hr-HR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m / kg – masa u kilogramima</a:t>
            </a:r>
          </a:p>
          <a:p>
            <a:endParaRPr lang="hr-HR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F / N – sila u njutnima</a:t>
            </a:r>
          </a:p>
          <a:p>
            <a:endParaRPr lang="hr-HR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F / m (kg)  - sila : masa (kg)</a:t>
            </a: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323146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71C9D2-FE18-9D93-5D34-9245AB8E4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37" y="1036949"/>
            <a:ext cx="10944519" cy="446830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hr-HR" sz="2400" i="1" dirty="0"/>
              <a:t>Masu utega u gramima iz prvog stupca (m / g) treba pretvoriti u kilograme i upisati u drugi stupac (m / kg).</a:t>
            </a:r>
          </a:p>
          <a:p>
            <a:pPr marL="457200" indent="-457200">
              <a:buAutoNum type="arabicPeriod"/>
            </a:pPr>
            <a:r>
              <a:rPr lang="hr-HR" sz="2400" i="1" dirty="0"/>
              <a:t>Nađite u kutiji dinamometar (dugačka bijela kutija) i utege.</a:t>
            </a:r>
          </a:p>
          <a:p>
            <a:pPr marL="457200" indent="-457200">
              <a:buAutoNum type="arabicPeriod"/>
            </a:pPr>
            <a:r>
              <a:rPr lang="hr-HR" sz="2400" i="1" dirty="0"/>
              <a:t>Pomoću dinamometra treba odrediti silu kojom utezi djeluju na oprugu (treba vam 5 utega, posudite od ostalih). Dobivene podatke upisujete u treći stupac (F / N).</a:t>
            </a:r>
          </a:p>
          <a:p>
            <a:pPr marL="457200" indent="-457200">
              <a:buAutoNum type="arabicPeriod"/>
            </a:pPr>
            <a:r>
              <a:rPr lang="hr-HR" sz="2400" i="1" dirty="0"/>
              <a:t>U zadnjem stupcu treba podijeliti podatke iz 3. stupca (F / N) s podacima iz 2. stupca (m / kg). Brojevi u zadnjem stupcu trebaju ispasti između 9 i 11.</a:t>
            </a:r>
          </a:p>
        </p:txBody>
      </p:sp>
    </p:spTree>
    <p:extLst>
      <p:ext uri="{BB962C8B-B14F-4D97-AF65-F5344CB8AC3E}">
        <p14:creationId xmlns:p14="http://schemas.microsoft.com/office/powerpoint/2010/main" val="275229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1C8599-6812-D0A9-5385-63B0126AB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189" y="1252161"/>
            <a:ext cx="9291215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/ m = g  -&gt; KONSTANTA SILE TEŽE</a:t>
            </a:r>
            <a:b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 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N/kg	( 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≈ približno jednako)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ovaj iznos (g = 10 N/kg) konstante sile teže vrijedi SAMO na Zemlji (svaki planet ima svoju konstantu)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369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95346B-8A4B-304B-7862-736481B7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/>
              <a:t>SILA TEŽA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735B637B-F74F-9F9B-2F64-EDE575FDD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4037749"/>
          </a:xfrm>
        </p:spPr>
        <p:txBody>
          <a:bodyPr>
            <a:noAutofit/>
          </a:bodyPr>
          <a:lstStyle/>
          <a:p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sila 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kojom Zemlja </a:t>
            </a:r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privlači sva tijela u svojoj blizini prema SREDIŠTU Zemlje</a:t>
            </a:r>
          </a:p>
          <a:p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oznaka: </a:t>
            </a:r>
            <a:r>
              <a:rPr kumimoji="0" lang="hr-HR" altLang="sr-Latn-R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kumimoji="0" lang="hr-HR" altLang="sr-Latn-RS" sz="28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endParaRPr kumimoji="0" lang="hr-HR" altLang="sr-Latn-RS" sz="2800" b="0" i="0" u="none" strike="noStrike" cap="none" normalizeH="0" baseline="-3000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mjerna </a:t>
            </a: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jedinica: njutn (N)</a:t>
            </a: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formula: </a:t>
            </a:r>
            <a:r>
              <a:rPr kumimoji="0" lang="hr-HR" altLang="sr-Latn-R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kumimoji="0" lang="hr-HR" altLang="sr-Latn-RS" sz="2800" b="0" i="0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m ∙ g</a:t>
            </a: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(m – masa tijela)</a:t>
            </a: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8884C797-938D-DA33-3B72-A6EEC05E9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5" name="Slika 2">
            <a:extLst>
              <a:ext uri="{FF2B5EF4-FFF2-40B4-BE49-F238E27FC236}">
                <a16:creationId xmlns:a16="http://schemas.microsoft.com/office/drawing/2014/main" id="{860D859B-CB11-2592-C7C9-8839EFE35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099" y="3266486"/>
            <a:ext cx="4628364" cy="231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03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4AA169-E420-5705-4900-BD3B4A46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600" dirty="0"/>
              <a:t>TEŽINA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0B3FFB-71F7-8ED6-9FAC-B2A508B42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4037749"/>
          </a:xfrm>
        </p:spPr>
        <p:txBody>
          <a:bodyPr>
            <a:noAutofit/>
          </a:bodyPr>
          <a:lstStyle/>
          <a:p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sila kojom tijelo djeluje na podlogu (ili OVJES) na kojoj se nalazi</a:t>
            </a:r>
          </a:p>
          <a:p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oznaka: G</a:t>
            </a:r>
            <a:endParaRPr kumimoji="0" lang="hr-HR" altLang="sr-Latn-RS" sz="2800" b="0" i="0" u="none" strike="noStrike" cap="none" normalizeH="0" baseline="-3000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mjerna </a:t>
            </a: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jedinica: njutn (N)</a:t>
            </a: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formula: </a:t>
            </a: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m </a:t>
            </a: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 </a:t>
            </a:r>
            <a:endParaRPr lang="hr-HR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01B1FCC-F4DD-CADA-96A8-2ACE5CA64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073" name="Slika 3">
            <a:extLst>
              <a:ext uri="{FF2B5EF4-FFF2-40B4-BE49-F238E27FC236}">
                <a16:creationId xmlns:a16="http://schemas.microsoft.com/office/drawing/2014/main" id="{81428B23-9CC3-158E-407F-28FFAE78F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78" y="3209925"/>
            <a:ext cx="4124977" cy="247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86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1FF6C4-F49A-91A2-ADD9-5AD4729F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600" dirty="0"/>
              <a:t>KONSTANTA</a:t>
            </a:r>
            <a:r>
              <a:rPr lang="hr-HR" dirty="0"/>
              <a:t> SILE TEŽE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A6A5B0B-F3E1-271A-150B-2F515FEE5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47" y="417319"/>
            <a:ext cx="4448230" cy="3495038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D10F8B-6321-C99B-07DB-2FBB71E20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2015732"/>
            <a:ext cx="10262027" cy="4139971"/>
          </a:xfrm>
        </p:spPr>
        <p:txBody>
          <a:bodyPr>
            <a:no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Zemlja nije savršena kugla – spljoštena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na polovima</a:t>
            </a: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sr-Latn-R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Zemlja je spljoštena na polovima -&gt; polovi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nalaze BLIŽE središtu pa Zemlja JAČE privlači tijela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Zemlja je ispupčena na ekvatoru -&gt; ekvator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DALJE od središta pa Zemlja malo SLABIJE privlači tijela </a:t>
            </a: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1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7765AB-8E52-C32F-4F28-53691862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3600" dirty="0"/>
              <a:t>BEZTEŽINSKO</a:t>
            </a:r>
            <a:r>
              <a:rPr lang="hr-HR" dirty="0"/>
              <a:t> STANJE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AD83FC-2E46-83F2-2F38-2AC56B5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stanje bez težine (G = 0 N jer je g = 0 N/kg)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tijela se nalaze u bestežinskom stanju kad nema planeta da ih privlači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npr. astronauti u svemirskoj postaji</a:t>
            </a:r>
          </a:p>
        </p:txBody>
      </p:sp>
    </p:spTree>
    <p:extLst>
      <p:ext uri="{BB962C8B-B14F-4D97-AF65-F5344CB8AC3E}">
        <p14:creationId xmlns:p14="http://schemas.microsoft.com/office/powerpoint/2010/main" val="179146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24D313-119A-79F2-6200-387363CA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41" y="144642"/>
            <a:ext cx="10271454" cy="1049235"/>
          </a:xfrm>
        </p:spPr>
        <p:txBody>
          <a:bodyPr/>
          <a:lstStyle/>
          <a:p>
            <a:pPr algn="l"/>
            <a:r>
              <a:rPr lang="hr-HR" dirty="0"/>
              <a:t>PRIMJER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14C5C3-628C-0726-A1B7-D810C9A15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065229"/>
            <a:ext cx="10812543" cy="522244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 astronauta na Zemlji je 90 kg, a masa njegove opreme je 60 kg.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ukupna masa astronauta –&gt;  m = 90 + 60 = 150 kg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težina astronauta na Zemlji – G = m 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 = 150 kg 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N/kg = 1500 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masa astronauta s opremom na svemirskoj postaji – m = 150 kg (masa se ne mijenja!!)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težina astronauta na svemirskoj postaji – G = 0 N (jer je g = 0 N/kg)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masa astronauta na Mjesecu – m = 150 kg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težina astronauta na Mjesecu – G = m 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 = 150 kg 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1.6 N/kg = 240 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(više nije na Zemlji pa se promijenila konstanta sile teže)</a:t>
            </a:r>
          </a:p>
        </p:txBody>
      </p:sp>
    </p:spTree>
    <p:extLst>
      <p:ext uri="{BB962C8B-B14F-4D97-AF65-F5344CB8AC3E}">
        <p14:creationId xmlns:p14="http://schemas.microsoft.com/office/powerpoint/2010/main" val="293440314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erija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79</TotalTime>
  <Words>671</Words>
  <Application>Microsoft Office PowerPoint</Application>
  <PresentationFormat>Široki zaslon</PresentationFormat>
  <Paragraphs>74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Rockwell</vt:lpstr>
      <vt:lpstr>Galerija</vt:lpstr>
      <vt:lpstr>SILA TEŽA I TEŽINA TIJELA</vt:lpstr>
      <vt:lpstr>PowerPoint prezentacija</vt:lpstr>
      <vt:lpstr>PowerPoint prezentacija</vt:lpstr>
      <vt:lpstr>PowerPoint prezentacija</vt:lpstr>
      <vt:lpstr>SILA TEŽA</vt:lpstr>
      <vt:lpstr>TEŽINA</vt:lpstr>
      <vt:lpstr>KONSTANTA SILE TEŽE</vt:lpstr>
      <vt:lpstr>BEZTEŽINSKO STANJE</vt:lpstr>
      <vt:lpstr>PRIMJER</vt:lpstr>
      <vt:lpstr>TABLICA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TEŽA I TEŽINA TIJELA</dc:title>
  <dc:creator>Kristina Hrastić</dc:creator>
  <cp:lastModifiedBy>Kristina Hrastić</cp:lastModifiedBy>
  <cp:revision>6</cp:revision>
  <dcterms:created xsi:type="dcterms:W3CDTF">2023-02-01T11:00:52Z</dcterms:created>
  <dcterms:modified xsi:type="dcterms:W3CDTF">2023-02-02T12:27:08Z</dcterms:modified>
</cp:coreProperties>
</file>